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706" r:id="rId1"/>
  </p:sldMasterIdLst>
  <p:notesMasterIdLst>
    <p:notesMasterId r:id="rId4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</p:sldIdLst>
  <p:sldSz cx="12192000" cy="6858000"/>
  <p:notesSz cx="6858000" cy="9144000"/>
  <p:embeddedFontLst>
    <p:embeddedFont>
      <p:font typeface="Overpass" pitchFamily="2" charset="77"/>
      <p:regular r:id="rId44"/>
      <p:bold r:id="rId45"/>
      <p:italic r:id="rId46"/>
      <p:boldItalic r:id="rId47"/>
    </p:embeddedFont>
    <p:embeddedFont>
      <p:font typeface="Overpass Light" pitchFamily="2" charset="77"/>
      <p:regular r:id="rId48"/>
      <p:bold r:id="rId49"/>
      <p:italic r:id="rId50"/>
      <p:boldItalic r:id="rId51"/>
    </p:embeddedFont>
    <p:embeddedFont>
      <p:font typeface="Overpass SemiBold" pitchFamily="2" charset="77"/>
      <p:regular r:id="rId52"/>
      <p:bold r:id="rId53"/>
      <p:italic r:id="rId54"/>
      <p:boldItalic r:id="rId55"/>
    </p:embeddedFont>
    <p:embeddedFont>
      <p:font typeface="Proxima Nova" panose="02000506030000020004" pitchFamily="2" charset="0"/>
      <p:regular r:id="rId56"/>
      <p:bold r:id="rId57"/>
      <p:italic r:id="rId58"/>
      <p:boldItalic r:id="rId59"/>
    </p:embeddedFont>
    <p:embeddedFont>
      <p:font typeface="Red Hat Display" panose="02010503040201060303" pitchFamily="2" charset="77"/>
      <p:regular r:id="rId60"/>
      <p:bold r:id="rId61"/>
      <p:italic r:id="rId62"/>
      <p:boldItalic r:id="rId63"/>
    </p:embeddedFont>
    <p:embeddedFont>
      <p:font typeface="Red Hat Display Medium" panose="02010503040201060303" pitchFamily="2" charset="77"/>
      <p:regular r:id="rId64"/>
      <p:bold r:id="rId65"/>
      <p:italic r:id="rId66"/>
      <p:boldItalic r:id="rId67"/>
    </p:embeddedFont>
    <p:embeddedFont>
      <p:font typeface="Red Hat Text" panose="02010503040201060303" pitchFamily="2" charset="77"/>
      <p:regular r:id="rId68"/>
      <p:bold r:id="rId69"/>
      <p:italic r:id="rId70"/>
      <p:boldItalic r:id="rId71"/>
    </p:embeddedFont>
    <p:embeddedFont>
      <p:font typeface="Red Hat Text Medium" panose="02010503040201060303" pitchFamily="2" charset="77"/>
      <p:regular r:id="rId72"/>
      <p:bold r:id="rId73"/>
      <p:italic r:id="rId74"/>
      <p:boldItalic r:id="rId7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2"/>
    <p:restoredTop sz="60809"/>
  </p:normalViewPr>
  <p:slideViewPr>
    <p:cSldViewPr snapToGrid="0" snapToObjects="1">
      <p:cViewPr varScale="1">
        <p:scale>
          <a:sx n="81" d="100"/>
          <a:sy n="81" d="100"/>
        </p:scale>
        <p:origin x="246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font" Target="fonts/font4.fntdata"/><Relationship Id="rId63" Type="http://schemas.openxmlformats.org/officeDocument/2006/relationships/font" Target="fonts/font20.fntdata"/><Relationship Id="rId68" Type="http://schemas.openxmlformats.org/officeDocument/2006/relationships/font" Target="fonts/font25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2.fntdata"/><Relationship Id="rId53" Type="http://schemas.openxmlformats.org/officeDocument/2006/relationships/font" Target="fonts/font10.fntdata"/><Relationship Id="rId58" Type="http://schemas.openxmlformats.org/officeDocument/2006/relationships/font" Target="fonts/font15.fntdata"/><Relationship Id="rId66" Type="http://schemas.openxmlformats.org/officeDocument/2006/relationships/font" Target="fonts/font23.fntdata"/><Relationship Id="rId74" Type="http://schemas.openxmlformats.org/officeDocument/2006/relationships/font" Target="fonts/font31.fntdata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font" Target="fonts/font18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5.fntdata"/><Relationship Id="rId56" Type="http://schemas.openxmlformats.org/officeDocument/2006/relationships/font" Target="fonts/font13.fntdata"/><Relationship Id="rId64" Type="http://schemas.openxmlformats.org/officeDocument/2006/relationships/font" Target="fonts/font21.fntdata"/><Relationship Id="rId69" Type="http://schemas.openxmlformats.org/officeDocument/2006/relationships/font" Target="fonts/font26.fntdata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8.fntdata"/><Relationship Id="rId72" Type="http://schemas.openxmlformats.org/officeDocument/2006/relationships/font" Target="fonts/font29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3.fntdata"/><Relationship Id="rId59" Type="http://schemas.openxmlformats.org/officeDocument/2006/relationships/font" Target="fonts/font16.fntdata"/><Relationship Id="rId67" Type="http://schemas.openxmlformats.org/officeDocument/2006/relationships/font" Target="fonts/font24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11.fntdata"/><Relationship Id="rId62" Type="http://schemas.openxmlformats.org/officeDocument/2006/relationships/font" Target="fonts/font19.fntdata"/><Relationship Id="rId70" Type="http://schemas.openxmlformats.org/officeDocument/2006/relationships/font" Target="fonts/font27.fntdata"/><Relationship Id="rId75" Type="http://schemas.openxmlformats.org/officeDocument/2006/relationships/font" Target="fonts/font3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6.fntdata"/><Relationship Id="rId57" Type="http://schemas.openxmlformats.org/officeDocument/2006/relationships/font" Target="fonts/font14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1.fntdata"/><Relationship Id="rId52" Type="http://schemas.openxmlformats.org/officeDocument/2006/relationships/font" Target="fonts/font9.fntdata"/><Relationship Id="rId60" Type="http://schemas.openxmlformats.org/officeDocument/2006/relationships/font" Target="fonts/font17.fntdata"/><Relationship Id="rId65" Type="http://schemas.openxmlformats.org/officeDocument/2006/relationships/font" Target="fonts/font22.fntdata"/><Relationship Id="rId73" Type="http://schemas.openxmlformats.org/officeDocument/2006/relationships/font" Target="fonts/font30.fntdata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font" Target="fonts/font7.fntdata"/><Relationship Id="rId55" Type="http://schemas.openxmlformats.org/officeDocument/2006/relationships/font" Target="fonts/font12.fntdata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font" Target="fonts/font28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‹N°›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ga74ade3f7d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9" name="Google Shape;859;ga74ade3f7d_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7" name="Google Shape;1227;ga74ade3f7d_3_4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28" name="Google Shape;1228;ga74ade3f7d_3_4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ga74ade3f7d_3_4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34" name="Google Shape;1234;ga74ade3f7d_3_49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2" name="Google Shape;1242;ga74ade3f7d_3_5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43" name="Google Shape;1243;ga74ade3f7d_3_5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0" name="Google Shape;1260;ga74ade3f7d_3_5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61" name="Google Shape;1261;ga74ade3f7d_3_5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6" name="Google Shape;1266;ga74ade3f7d_3_5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67" name="Google Shape;1267;ga74ade3f7d_3_52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2" name="Google Shape;1272;ga74ade3f7d_3_5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73" name="Google Shape;1273;ga74ade3f7d_3_53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8" name="Google Shape;1288;ga74ade3f7d_3_5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89" name="Google Shape;1289;ga74ade3f7d_3_5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7" name="Google Shape;1297;ga74ade3f7d_3_5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8" name="Google Shape;1298;ga74ade3f7d_3_5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3" name="Google Shape;1303;ga74ade3f7d_3_5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04" name="Google Shape;1304;ga74ade3f7d_3_56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8" name="Google Shape;1318;ga74ade3f7d_3_5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19" name="Google Shape;1319;ga74ade3f7d_3_57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ga74ae1cb43_1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7" name="Google Shape;867;ga74ae1cb43_1_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8" name="Google Shape;868;ga74ae1cb43_1_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" name="Google Shape;1332;ga74ade3f7d_3_5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33" name="Google Shape;1333;ga74ade3f7d_3_58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8" name="Google Shape;1338;ga74ade3f7d_3_5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39" name="Google Shape;1339;ga74ade3f7d_3_5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2" name="Google Shape;1352;ga74ade3f7d_3_6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53" name="Google Shape;1353;ga74ade3f7d_3_6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5" name="Google Shape;1365;ga74ade3f7d_3_6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66" name="Google Shape;1366;ga74ade3f7d_3_6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ga74ade3f7d_3_7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60" name="Google Shape;1460;ga74ade3f7d_3_7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0" name="Google Shape;1540;ga74ade3f7d_3_7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41" name="Google Shape;1541;ga74ade3f7d_3_78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3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7" name="Google Shape;1547;ga74ade3f7d_3_7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48" name="Google Shape;1548;ga74ade3f7d_3_79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3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5" name="Google Shape;1555;ga74ade3f7d_3_8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56" name="Google Shape;1556;ga74ade3f7d_3_80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" name="Google Shape;1566;ga74ade3f7d_3_8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67" name="Google Shape;1567;ga74ade3f7d_3_8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4" name="Google Shape;1594;ga74ade3f7d_3_8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95" name="Google Shape;1595;ga74ade3f7d_3_8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" name="Google Shape;880;ga74ade3f7d_3_1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81" name="Google Shape;881;ga74ade3f7d_3_1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2" name="Google Shape;1602;ga74ade3f7d_3_8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03" name="Google Shape;1603;ga74ade3f7d_3_8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8" name="Google Shape;1608;ga74ade3f7d_3_8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09" name="Google Shape;1609;ga74ade3f7d_3_8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" name="Google Shape;1617;ga74ade3f7d_3_8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18" name="Google Shape;1618;ga74ade3f7d_3_8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3" name="Google Shape;1623;ga74ade3f7d_3_8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24" name="Google Shape;1624;ga74ade3f7d_3_8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en">
                <a:solidFill>
                  <a:schemeClr val="dk1"/>
                </a:solidFill>
              </a:rPr>
              <a:t>How External Mode is realized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en">
                <a:solidFill>
                  <a:schemeClr val="dk1"/>
                </a:solidFill>
              </a:rPr>
              <a:t>External Mode is realized by placing the actual storage disk resources outside the OCP worker- of Infra nodes by using a Red Hat Ceph Storage (RHCS) cluster instead, although still being operated by OCS operators. These operators run on the OCP cluster and don’t require a 3 node setup like OCS in Internal mode does. Only 4 CPU units are required on the OCP side.</a:t>
            </a:r>
            <a:br>
              <a:rPr lang="en">
                <a:solidFill>
                  <a:schemeClr val="dk1"/>
                </a:solidFill>
              </a:rPr>
            </a:b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Multiple OCP clusters can use the same RHCS cluster for External mode. 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Each individual OCP cluster will require an OCS-Plugin. This plugin will come with a fixed price per OCP cluster.</a:t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" name="Google Shape;1648;ga74ade3f7d_3_8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9" name="Google Shape;1649;ga74ade3f7d_3_8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	 	 	 	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rPr>
              <a:t>This slide shows functionality the MCG basically delivers.</a:t>
            </a:r>
            <a:endParaRPr sz="1200">
              <a:solidFill>
                <a:schemeClr val="dk1"/>
              </a:solidFill>
              <a:latin typeface="Overpass"/>
              <a:ea typeface="Overpass"/>
              <a:cs typeface="Overpass"/>
              <a:sym typeface="Overpas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rPr>
              <a:t>Offering ONE Single Storage Fabric - exposed to apps by a scalable S3 Object Interface (API)</a:t>
            </a:r>
            <a:endParaRPr sz="1200">
              <a:solidFill>
                <a:schemeClr val="dk1"/>
              </a:solidFill>
              <a:latin typeface="Overpass"/>
              <a:ea typeface="Overpass"/>
              <a:cs typeface="Overpass"/>
              <a:sym typeface="Overpas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verpass"/>
              <a:buNone/>
            </a:pPr>
            <a:r>
              <a:rPr lang="en" sz="1200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rPr>
              <a:t>The backend can exist of literally all kind of storage resources, both on-prem or cloud/hybrid-cloud and multi-cloud based.</a:t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0" name="Google Shape;1680;ga74ade3f7d_3_9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81" name="Google Shape;1681;ga74ade3f7d_3_9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6" name="Google Shape;1686;ga74ade3f7d_3_9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87" name="Google Shape;1687;ga74ade3f7d_3_92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3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5" name="Google Shape;1695;ga74ade3f7d_3_9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96" name="Google Shape;1696;ga74ade3f7d_3_9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1" name="Google Shape;1701;ga74ade3f7d_3_9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02" name="Google Shape;1702;ga74ade3f7d_3_9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703" name="Google Shape;1703;ga74ade3f7d_3_93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38</a:t>
            </a:fld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9" name="Google Shape;1709;ga74ade3f7d_3_9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10" name="Google Shape;1710;ga74ade3f7d_3_94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711" name="Google Shape;1711;ga74ade3f7d_3_94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"/>
              <a:t>39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" name="Google Shape;972;ga74ade3f7d_3_2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3" name="Google Shape;973;ga74ade3f7d_3_2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9" name="Google Shape;1719;ga74ade3f7d_3_9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0" name="Google Shape;1720;ga74ade3f7d_3_9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721" name="Google Shape;1721;ga74ade3f7d_3_95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"/>
              <a:t>40</a:t>
            </a:fld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8" name="Google Shape;1728;ga74ade3f7d_3_9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9" name="Google Shape;1729;ga74ade3f7d_3_9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3" name="Google Shape;1093;ga74ade3f7d_3_3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94" name="Google Shape;1094;ga74ade3f7d_3_3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4" name="Google Shape;1164;ga74ade3f7d_3_4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5" name="Google Shape;1165;ga74ade3f7d_3_4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ga74ade3f7d_3_4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71" name="Google Shape;1171;ga74ade3f7d_3_4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" name="Google Shape;1179;ga74ade3f7d_3_4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80" name="Google Shape;1180;ga74ade3f7d_3_4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1" name="Google Shape;1201;ga74ade3f7d_3_4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2" name="Google Shape;1202;ga74ade3f7d_3_4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eme 1 titl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/>
          <p:nvPr/>
        </p:nvSpPr>
        <p:spPr>
          <a:xfrm>
            <a:off x="9617175" y="5878875"/>
            <a:ext cx="2574900" cy="979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2083725" y="3521825"/>
            <a:ext cx="7533300" cy="914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ed Hat Display"/>
              <a:buNone/>
              <a:defRPr sz="2800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title"/>
          </p:nvPr>
        </p:nvSpPr>
        <p:spPr>
          <a:xfrm>
            <a:off x="2083875" y="1743625"/>
            <a:ext cx="7533300" cy="1600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  <a:defRPr sz="4600">
                <a:solidFill>
                  <a:schemeClr val="lt1"/>
                </a:solidFill>
              </a:defRPr>
            </a:lvl2pPr>
            <a:lvl3pPr lvl="2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  <a:defRPr sz="4600">
                <a:solidFill>
                  <a:schemeClr val="lt1"/>
                </a:solidFill>
              </a:defRPr>
            </a:lvl3pPr>
            <a:lvl4pPr lvl="3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  <a:defRPr sz="4600">
                <a:solidFill>
                  <a:schemeClr val="lt1"/>
                </a:solidFill>
              </a:defRPr>
            </a:lvl4pPr>
            <a:lvl5pPr lvl="4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  <a:defRPr sz="4600">
                <a:solidFill>
                  <a:schemeClr val="lt1"/>
                </a:solidFill>
              </a:defRPr>
            </a:lvl5pPr>
            <a:lvl6pPr lvl="5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  <a:defRPr sz="4600">
                <a:solidFill>
                  <a:schemeClr val="lt1"/>
                </a:solidFill>
              </a:defRPr>
            </a:lvl6pPr>
            <a:lvl7pPr lvl="6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  <a:defRPr sz="4600">
                <a:solidFill>
                  <a:schemeClr val="lt1"/>
                </a:solidFill>
              </a:defRPr>
            </a:lvl7pPr>
            <a:lvl8pPr lvl="7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  <a:defRPr sz="4600">
                <a:solidFill>
                  <a:schemeClr val="lt1"/>
                </a:solidFill>
              </a:defRPr>
            </a:lvl8pPr>
            <a:lvl9pPr lvl="8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  <a:defRPr sz="4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2"/>
          </p:nvPr>
        </p:nvSpPr>
        <p:spPr>
          <a:xfrm>
            <a:off x="2083725" y="4605500"/>
            <a:ext cx="2040300" cy="605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ed Hat Display Medium"/>
              <a:buNone/>
              <a:defRPr sz="1400">
                <a:solidFill>
                  <a:schemeClr val="l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ed Hat Text Medium"/>
              <a:buNone/>
              <a:defRPr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ed Hat Text Medium"/>
              <a:buNone/>
              <a:defRPr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ed Hat Text Medium"/>
              <a:buNone/>
              <a:defRPr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ed Hat Text Medium"/>
              <a:buNone/>
              <a:defRPr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ed Hat Text Medium"/>
              <a:buNone/>
              <a:defRPr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ed Hat Text Medium"/>
              <a:buNone/>
              <a:defRPr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ed Hat Text Medium"/>
              <a:buNone/>
              <a:defRPr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ed Hat Text Medium"/>
              <a:buNone/>
              <a:defRPr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ubTitle" idx="3"/>
          </p:nvPr>
        </p:nvSpPr>
        <p:spPr>
          <a:xfrm>
            <a:off x="4471850" y="4605500"/>
            <a:ext cx="2040300" cy="605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ed Hat Display Medium"/>
              <a:buNone/>
              <a:defRPr sz="1400">
                <a:solidFill>
                  <a:schemeClr val="l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ed Hat Text Medium"/>
              <a:buNone/>
              <a:defRPr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ed Hat Text Medium"/>
              <a:buNone/>
              <a:defRPr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ed Hat Text Medium"/>
              <a:buNone/>
              <a:defRPr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ed Hat Text Medium"/>
              <a:buNone/>
              <a:defRPr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ed Hat Text Medium"/>
              <a:buNone/>
              <a:defRPr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ed Hat Text Medium"/>
              <a:buNone/>
              <a:defRPr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ed Hat Text Medium"/>
              <a:buNone/>
              <a:defRPr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ed Hat Text Medium"/>
              <a:buNone/>
              <a:defRPr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endParaRPr/>
          </a:p>
        </p:txBody>
      </p:sp>
      <p:pic>
        <p:nvPicPr>
          <p:cNvPr id="19" name="Google Shape;19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106850" y="6203986"/>
            <a:ext cx="1580275" cy="37276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" name="Google Shape;20;p2"/>
          <p:cNvCxnSpPr/>
          <p:nvPr/>
        </p:nvCxnSpPr>
        <p:spPr>
          <a:xfrm rot="10800000">
            <a:off x="447767" y="6401400"/>
            <a:ext cx="0" cy="456600"/>
          </a:xfrm>
          <a:prstGeom prst="straightConnector1">
            <a:avLst/>
          </a:prstGeom>
          <a:noFill/>
          <a:ln w="9525" cap="flat" cmpd="sng">
            <a:solidFill>
              <a:srgbClr val="EE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1" name="Google Shape;21;p2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700" cy="1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1pPr>
            <a:lvl2pPr lvl="1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eme 2 divider C">
  <p:cSld name="CUSTOM_2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1"/>
          <p:cNvSpPr txBox="1">
            <a:spLocks noGrp="1"/>
          </p:cNvSpPr>
          <p:nvPr>
            <p:ph type="title"/>
          </p:nvPr>
        </p:nvSpPr>
        <p:spPr>
          <a:xfrm>
            <a:off x="447775" y="1084561"/>
            <a:ext cx="6825000" cy="2105100"/>
          </a:xfrm>
          <a:prstGeom prst="rect">
            <a:avLst/>
          </a:prstGeom>
        </p:spPr>
        <p:txBody>
          <a:bodyPr spcFirstLastPara="1" wrap="square" lIns="438900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9pPr>
          </a:lstStyle>
          <a:p>
            <a:endParaRPr/>
          </a:p>
        </p:txBody>
      </p:sp>
      <p:cxnSp>
        <p:nvCxnSpPr>
          <p:cNvPr id="114" name="Google Shape;114;p11"/>
          <p:cNvCxnSpPr/>
          <p:nvPr/>
        </p:nvCxnSpPr>
        <p:spPr>
          <a:xfrm rot="10800000">
            <a:off x="447767" y="6401400"/>
            <a:ext cx="0" cy="456600"/>
          </a:xfrm>
          <a:prstGeom prst="straightConnector1">
            <a:avLst/>
          </a:prstGeom>
          <a:noFill/>
          <a:ln w="9525" cap="flat" cmpd="sng">
            <a:solidFill>
              <a:srgbClr val="EE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5" name="Google Shape;115;p11"/>
          <p:cNvCxnSpPr/>
          <p:nvPr/>
        </p:nvCxnSpPr>
        <p:spPr>
          <a:xfrm rot="10800000">
            <a:off x="447775" y="100"/>
            <a:ext cx="0" cy="886500"/>
          </a:xfrm>
          <a:prstGeom prst="straightConnector1">
            <a:avLst/>
          </a:prstGeom>
          <a:noFill/>
          <a:ln w="9525" cap="flat" cmpd="sng">
            <a:solidFill>
              <a:srgbClr val="EE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6" name="Google Shape;116;p11"/>
          <p:cNvSpPr txBox="1">
            <a:spLocks noGrp="1"/>
          </p:cNvSpPr>
          <p:nvPr>
            <p:ph type="subTitle" idx="1"/>
          </p:nvPr>
        </p:nvSpPr>
        <p:spPr>
          <a:xfrm>
            <a:off x="447775" y="55441"/>
            <a:ext cx="5148900" cy="816300"/>
          </a:xfrm>
          <a:prstGeom prst="rect">
            <a:avLst/>
          </a:prstGeom>
        </p:spPr>
        <p:txBody>
          <a:bodyPr spcFirstLastPara="1" wrap="square" lIns="438900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ed Hat Text Medium"/>
              <a:buNone/>
              <a:defRPr sz="1000">
                <a:solidFill>
                  <a:schemeClr val="dk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ed Hat Text Medium"/>
              <a:buNone/>
              <a:defRPr sz="1000">
                <a:solidFill>
                  <a:schemeClr val="dk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ed Hat Text Medium"/>
              <a:buNone/>
              <a:defRPr sz="1000">
                <a:solidFill>
                  <a:schemeClr val="dk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ed Hat Text Medium"/>
              <a:buNone/>
              <a:defRPr sz="1000">
                <a:solidFill>
                  <a:schemeClr val="dk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ed Hat Text Medium"/>
              <a:buNone/>
              <a:defRPr sz="1000">
                <a:solidFill>
                  <a:schemeClr val="dk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ed Hat Text Medium"/>
              <a:buNone/>
              <a:defRPr sz="1000">
                <a:solidFill>
                  <a:schemeClr val="dk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ed Hat Text Medium"/>
              <a:buNone/>
              <a:defRPr sz="1000">
                <a:solidFill>
                  <a:schemeClr val="dk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ed Hat Text Medium"/>
              <a:buNone/>
              <a:defRPr sz="1000">
                <a:solidFill>
                  <a:schemeClr val="dk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endParaRPr/>
          </a:p>
        </p:txBody>
      </p:sp>
      <p:sp>
        <p:nvSpPr>
          <p:cNvPr id="117" name="Google Shape;117;p11"/>
          <p:cNvSpPr txBox="1">
            <a:spLocks noGrp="1"/>
          </p:cNvSpPr>
          <p:nvPr>
            <p:ph type="subTitle" idx="2"/>
          </p:nvPr>
        </p:nvSpPr>
        <p:spPr>
          <a:xfrm>
            <a:off x="9251450" y="1743719"/>
            <a:ext cx="2124300" cy="3309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7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BEBEB"/>
                </a:solidFill>
              </a:defRPr>
            </a:lvl1pPr>
            <a:lvl2pPr lvl="1" rtl="0">
              <a:lnSpc>
                <a:spcPct val="17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BEBEB"/>
                </a:solidFill>
              </a:defRPr>
            </a:lvl2pPr>
            <a:lvl3pPr lvl="2" rtl="0">
              <a:lnSpc>
                <a:spcPct val="17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BEBEB"/>
                </a:solidFill>
              </a:defRPr>
            </a:lvl3pPr>
            <a:lvl4pPr lvl="3" rtl="0">
              <a:lnSpc>
                <a:spcPct val="17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BEBEB"/>
                </a:solidFill>
              </a:defRPr>
            </a:lvl4pPr>
            <a:lvl5pPr lvl="4" rtl="0">
              <a:lnSpc>
                <a:spcPct val="17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BEBEB"/>
                </a:solidFill>
              </a:defRPr>
            </a:lvl5pPr>
            <a:lvl6pPr lvl="5" rtl="0">
              <a:lnSpc>
                <a:spcPct val="17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BEBEB"/>
                </a:solidFill>
              </a:defRPr>
            </a:lvl6pPr>
            <a:lvl7pPr lvl="6" rtl="0">
              <a:lnSpc>
                <a:spcPct val="17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BEBEB"/>
                </a:solidFill>
              </a:defRPr>
            </a:lvl7pPr>
            <a:lvl8pPr lvl="7" rtl="0">
              <a:lnSpc>
                <a:spcPct val="17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BEBEB"/>
                </a:solidFill>
              </a:defRPr>
            </a:lvl8pPr>
            <a:lvl9pPr lvl="8" rtl="0">
              <a:lnSpc>
                <a:spcPct val="17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BEBEB"/>
                </a:solidFill>
              </a:defRPr>
            </a:lvl9pPr>
          </a:lstStyle>
          <a:p>
            <a:endParaRPr/>
          </a:p>
        </p:txBody>
      </p:sp>
      <p:pic>
        <p:nvPicPr>
          <p:cNvPr id="118" name="Google Shape;118;p11"/>
          <p:cNvPicPr preferRelativeResize="0"/>
          <p:nvPr/>
        </p:nvPicPr>
        <p:blipFill rotWithShape="1">
          <a:blip r:embed="rId3">
            <a:alphaModFix/>
          </a:blip>
          <a:srcRect t="327" b="317"/>
          <a:stretch/>
        </p:blipFill>
        <p:spPr>
          <a:xfrm>
            <a:off x="10711279" y="6313250"/>
            <a:ext cx="975850" cy="228121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1"/>
          <p:cNvSpPr txBox="1">
            <a:spLocks noGrp="1"/>
          </p:cNvSpPr>
          <p:nvPr>
            <p:ph type="subTitle" idx="3"/>
          </p:nvPr>
        </p:nvSpPr>
        <p:spPr>
          <a:xfrm>
            <a:off x="9251450" y="1743719"/>
            <a:ext cx="2124300" cy="3309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lvl="1" rtl="0">
              <a:lnSpc>
                <a:spcPct val="17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2pPr>
            <a:lvl3pPr lvl="2" rtl="0">
              <a:lnSpc>
                <a:spcPct val="17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3pPr>
            <a:lvl4pPr lvl="3" rtl="0">
              <a:lnSpc>
                <a:spcPct val="17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4pPr>
            <a:lvl5pPr lvl="4" rtl="0">
              <a:lnSpc>
                <a:spcPct val="17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5pPr>
            <a:lvl6pPr lvl="5" rtl="0">
              <a:lnSpc>
                <a:spcPct val="17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6pPr>
            <a:lvl7pPr lvl="6" rtl="0">
              <a:lnSpc>
                <a:spcPct val="17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7pPr>
            <a:lvl8pPr lvl="7" rtl="0">
              <a:lnSpc>
                <a:spcPct val="17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8pPr>
            <a:lvl9pPr lvl="8" rtl="0">
              <a:lnSpc>
                <a:spcPct val="17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0" name="Google Shape;120;p11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700" cy="1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1pPr>
            <a:lvl2pPr lvl="1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rior call out B">
  <p:cSld name="CUSTOM_2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2"/>
          <p:cNvSpPr txBox="1">
            <a:spLocks noGrp="1"/>
          </p:cNvSpPr>
          <p:nvPr>
            <p:ph type="subTitle" idx="1"/>
          </p:nvPr>
        </p:nvSpPr>
        <p:spPr>
          <a:xfrm>
            <a:off x="9251450" y="2239588"/>
            <a:ext cx="2124300" cy="315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lvl="1" rtl="0">
              <a:lnSpc>
                <a:spcPct val="17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2pPr>
            <a:lvl3pPr lvl="2" rtl="0">
              <a:lnSpc>
                <a:spcPct val="17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3pPr>
            <a:lvl4pPr lvl="3" rtl="0">
              <a:lnSpc>
                <a:spcPct val="17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4pPr>
            <a:lvl5pPr lvl="4" rtl="0">
              <a:lnSpc>
                <a:spcPct val="17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5pPr>
            <a:lvl6pPr lvl="5" rtl="0">
              <a:lnSpc>
                <a:spcPct val="17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6pPr>
            <a:lvl7pPr lvl="6" rtl="0">
              <a:lnSpc>
                <a:spcPct val="17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7pPr>
            <a:lvl8pPr lvl="7" rtl="0">
              <a:lnSpc>
                <a:spcPct val="17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8pPr>
            <a:lvl9pPr lvl="8" rtl="0">
              <a:lnSpc>
                <a:spcPct val="17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3" name="Google Shape;123;p12"/>
          <p:cNvSpPr txBox="1">
            <a:spLocks noGrp="1"/>
          </p:cNvSpPr>
          <p:nvPr>
            <p:ph type="subTitle" idx="2"/>
          </p:nvPr>
        </p:nvSpPr>
        <p:spPr>
          <a:xfrm>
            <a:off x="9251450" y="1687025"/>
            <a:ext cx="2124300" cy="354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ed Hat Display Medium"/>
              <a:buNone/>
              <a:defRPr sz="1400"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500"/>
              </a:spcBef>
              <a:spcAft>
                <a:spcPts val="500"/>
              </a:spcAft>
              <a:buSzPts val="1800"/>
              <a:buNone/>
              <a:defRPr/>
            </a:lvl9pPr>
          </a:lstStyle>
          <a:p>
            <a:endParaRPr/>
          </a:p>
        </p:txBody>
      </p:sp>
      <p:cxnSp>
        <p:nvCxnSpPr>
          <p:cNvPr id="124" name="Google Shape;124;p12"/>
          <p:cNvCxnSpPr/>
          <p:nvPr/>
        </p:nvCxnSpPr>
        <p:spPr>
          <a:xfrm rot="10800000">
            <a:off x="447767" y="6401400"/>
            <a:ext cx="0" cy="456600"/>
          </a:xfrm>
          <a:prstGeom prst="straightConnector1">
            <a:avLst/>
          </a:prstGeom>
          <a:noFill/>
          <a:ln w="9525" cap="flat" cmpd="sng">
            <a:solidFill>
              <a:srgbClr val="EE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5" name="Google Shape;125;p12"/>
          <p:cNvCxnSpPr/>
          <p:nvPr/>
        </p:nvCxnSpPr>
        <p:spPr>
          <a:xfrm rot="10800000">
            <a:off x="447775" y="100"/>
            <a:ext cx="0" cy="886500"/>
          </a:xfrm>
          <a:prstGeom prst="straightConnector1">
            <a:avLst/>
          </a:prstGeom>
          <a:noFill/>
          <a:ln w="9525" cap="flat" cmpd="sng">
            <a:solidFill>
              <a:srgbClr val="EE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6" name="Google Shape;126;p12"/>
          <p:cNvSpPr txBox="1">
            <a:spLocks noGrp="1"/>
          </p:cNvSpPr>
          <p:nvPr>
            <p:ph type="subTitle" idx="3"/>
          </p:nvPr>
        </p:nvSpPr>
        <p:spPr>
          <a:xfrm>
            <a:off x="447775" y="55441"/>
            <a:ext cx="5148900" cy="816300"/>
          </a:xfrm>
          <a:prstGeom prst="rect">
            <a:avLst/>
          </a:prstGeom>
        </p:spPr>
        <p:txBody>
          <a:bodyPr spcFirstLastPara="1" wrap="square" lIns="438900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ed Hat Text Medium"/>
              <a:buNone/>
              <a:defRPr sz="1000">
                <a:solidFill>
                  <a:schemeClr val="dk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ed Hat Text Medium"/>
              <a:buNone/>
              <a:defRPr sz="1000">
                <a:solidFill>
                  <a:schemeClr val="dk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ed Hat Text Medium"/>
              <a:buNone/>
              <a:defRPr sz="1000">
                <a:solidFill>
                  <a:schemeClr val="dk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ed Hat Text Medium"/>
              <a:buNone/>
              <a:defRPr sz="1000">
                <a:solidFill>
                  <a:schemeClr val="dk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ed Hat Text Medium"/>
              <a:buNone/>
              <a:defRPr sz="1000">
                <a:solidFill>
                  <a:schemeClr val="dk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ed Hat Text Medium"/>
              <a:buNone/>
              <a:defRPr sz="1000">
                <a:solidFill>
                  <a:schemeClr val="dk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ed Hat Text Medium"/>
              <a:buNone/>
              <a:defRPr sz="1000">
                <a:solidFill>
                  <a:schemeClr val="dk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ed Hat Text Medium"/>
              <a:buNone/>
              <a:defRPr sz="1000">
                <a:solidFill>
                  <a:schemeClr val="dk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endParaRPr/>
          </a:p>
        </p:txBody>
      </p:sp>
      <p:pic>
        <p:nvPicPr>
          <p:cNvPr id="127" name="Google Shape;127;p12"/>
          <p:cNvPicPr preferRelativeResize="0"/>
          <p:nvPr/>
        </p:nvPicPr>
        <p:blipFill rotWithShape="1">
          <a:blip r:embed="rId3">
            <a:alphaModFix/>
          </a:blip>
          <a:srcRect t="327" b="317"/>
          <a:stretch/>
        </p:blipFill>
        <p:spPr>
          <a:xfrm>
            <a:off x="10711279" y="6313250"/>
            <a:ext cx="975850" cy="228121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2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700" cy="1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1pPr>
            <a:lvl2pPr lvl="1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eme 2 divider D">
  <p:cSld name="CUSTOM_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3"/>
          <p:cNvSpPr txBox="1">
            <a:spLocks noGrp="1"/>
          </p:cNvSpPr>
          <p:nvPr>
            <p:ph type="title"/>
          </p:nvPr>
        </p:nvSpPr>
        <p:spPr>
          <a:xfrm>
            <a:off x="2076025" y="1883250"/>
            <a:ext cx="7992000" cy="307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400">
                <a:solidFill>
                  <a:schemeClr val="accen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400">
                <a:solidFill>
                  <a:schemeClr val="accen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400">
                <a:solidFill>
                  <a:schemeClr val="accen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400">
                <a:solidFill>
                  <a:schemeClr val="accen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400">
                <a:solidFill>
                  <a:schemeClr val="accen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400">
                <a:solidFill>
                  <a:schemeClr val="accen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400">
                <a:solidFill>
                  <a:schemeClr val="accen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400">
                <a:solidFill>
                  <a:schemeClr val="accen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4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cxnSp>
        <p:nvCxnSpPr>
          <p:cNvPr id="131" name="Google Shape;131;p13"/>
          <p:cNvCxnSpPr/>
          <p:nvPr/>
        </p:nvCxnSpPr>
        <p:spPr>
          <a:xfrm rot="10800000">
            <a:off x="447767" y="6401400"/>
            <a:ext cx="0" cy="456600"/>
          </a:xfrm>
          <a:prstGeom prst="straightConnector1">
            <a:avLst/>
          </a:prstGeom>
          <a:noFill/>
          <a:ln w="9525" cap="flat" cmpd="sng">
            <a:solidFill>
              <a:srgbClr val="EE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2" name="Google Shape;132;p13"/>
          <p:cNvSpPr txBox="1">
            <a:spLocks noGrp="1"/>
          </p:cNvSpPr>
          <p:nvPr>
            <p:ph type="subTitle" idx="1"/>
          </p:nvPr>
        </p:nvSpPr>
        <p:spPr>
          <a:xfrm rot="5400000">
            <a:off x="-2138450" y="2138400"/>
            <a:ext cx="5148900" cy="872100"/>
          </a:xfrm>
          <a:prstGeom prst="rect">
            <a:avLst/>
          </a:prstGeom>
        </p:spPr>
        <p:txBody>
          <a:bodyPr spcFirstLastPara="1" wrap="square" lIns="502900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Display Medium"/>
              <a:buNone/>
              <a:defRPr sz="1000">
                <a:solidFill>
                  <a:schemeClr val="l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endParaRPr/>
          </a:p>
        </p:txBody>
      </p:sp>
      <p:pic>
        <p:nvPicPr>
          <p:cNvPr id="133" name="Google Shape;133;p13"/>
          <p:cNvPicPr preferRelativeResize="0"/>
          <p:nvPr/>
        </p:nvPicPr>
        <p:blipFill rotWithShape="1">
          <a:blip r:embed="rId3">
            <a:alphaModFix/>
          </a:blip>
          <a:srcRect t="327" b="317"/>
          <a:stretch/>
        </p:blipFill>
        <p:spPr>
          <a:xfrm>
            <a:off x="10711279" y="6313250"/>
            <a:ext cx="975850" cy="22812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4" name="Google Shape;134;p13"/>
          <p:cNvCxnSpPr/>
          <p:nvPr/>
        </p:nvCxnSpPr>
        <p:spPr>
          <a:xfrm>
            <a:off x="2076025" y="1653700"/>
            <a:ext cx="1390800" cy="0"/>
          </a:xfrm>
          <a:prstGeom prst="straightConnector1">
            <a:avLst/>
          </a:prstGeom>
          <a:noFill/>
          <a:ln w="9525" cap="flat" cmpd="sng">
            <a:solidFill>
              <a:srgbClr val="EE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5" name="Google Shape;135;p13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700" cy="1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eme 1 divider">
  <p:cSld name="CUSTOM_3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4"/>
          <p:cNvSpPr txBox="1">
            <a:spLocks noGrp="1"/>
          </p:cNvSpPr>
          <p:nvPr>
            <p:ph type="title"/>
          </p:nvPr>
        </p:nvSpPr>
        <p:spPr>
          <a:xfrm>
            <a:off x="2076025" y="1883250"/>
            <a:ext cx="7992000" cy="307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4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4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4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4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4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4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4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4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cxnSp>
        <p:nvCxnSpPr>
          <p:cNvPr id="138" name="Google Shape;138;p14"/>
          <p:cNvCxnSpPr/>
          <p:nvPr/>
        </p:nvCxnSpPr>
        <p:spPr>
          <a:xfrm rot="10800000">
            <a:off x="447767" y="6401400"/>
            <a:ext cx="0" cy="456600"/>
          </a:xfrm>
          <a:prstGeom prst="straightConnector1">
            <a:avLst/>
          </a:prstGeom>
          <a:noFill/>
          <a:ln w="9525" cap="flat" cmpd="sng">
            <a:solidFill>
              <a:srgbClr val="800000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39" name="Google Shape;139;p14"/>
          <p:cNvPicPr preferRelativeResize="0"/>
          <p:nvPr/>
        </p:nvPicPr>
        <p:blipFill rotWithShape="1">
          <a:blip r:embed="rId3">
            <a:alphaModFix/>
          </a:blip>
          <a:srcRect t="327" b="317"/>
          <a:stretch/>
        </p:blipFill>
        <p:spPr>
          <a:xfrm>
            <a:off x="10711279" y="6313250"/>
            <a:ext cx="975850" cy="22812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0" name="Google Shape;140;p14"/>
          <p:cNvCxnSpPr/>
          <p:nvPr/>
        </p:nvCxnSpPr>
        <p:spPr>
          <a:xfrm>
            <a:off x="2076025" y="1653700"/>
            <a:ext cx="1390800" cy="0"/>
          </a:xfrm>
          <a:prstGeom prst="straightConnector1">
            <a:avLst/>
          </a:prstGeom>
          <a:noFill/>
          <a:ln w="9525" cap="flat" cmpd="sng">
            <a:solidFill>
              <a:srgbClr val="EE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41" name="Google Shape;141;p14"/>
          <p:cNvCxnSpPr/>
          <p:nvPr/>
        </p:nvCxnSpPr>
        <p:spPr>
          <a:xfrm rot="10800000">
            <a:off x="447775" y="100"/>
            <a:ext cx="0" cy="886500"/>
          </a:xfrm>
          <a:prstGeom prst="straightConnector1">
            <a:avLst/>
          </a:prstGeom>
          <a:noFill/>
          <a:ln w="9525" cap="flat" cmpd="sng">
            <a:solidFill>
              <a:srgbClr val="80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2" name="Google Shape;142;p14"/>
          <p:cNvSpPr txBox="1">
            <a:spLocks noGrp="1"/>
          </p:cNvSpPr>
          <p:nvPr>
            <p:ph type="subTitle" idx="1"/>
          </p:nvPr>
        </p:nvSpPr>
        <p:spPr>
          <a:xfrm>
            <a:off x="447775" y="55441"/>
            <a:ext cx="5148900" cy="816300"/>
          </a:xfrm>
          <a:prstGeom prst="rect">
            <a:avLst/>
          </a:prstGeom>
        </p:spPr>
        <p:txBody>
          <a:bodyPr spcFirstLastPara="1" wrap="square" lIns="438900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Display Medium"/>
              <a:buNone/>
              <a:defRPr sz="1000">
                <a:solidFill>
                  <a:schemeClr val="l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endParaRPr/>
          </a:p>
        </p:txBody>
      </p:sp>
      <p:sp>
        <p:nvSpPr>
          <p:cNvPr id="143" name="Google Shape;143;p14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700" cy="1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1pPr>
            <a:lvl2pPr lvl="1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eme 3 divider">
  <p:cSld name="CUSTOM_3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5"/>
          <p:cNvSpPr txBox="1">
            <a:spLocks noGrp="1"/>
          </p:cNvSpPr>
          <p:nvPr>
            <p:ph type="title"/>
          </p:nvPr>
        </p:nvSpPr>
        <p:spPr>
          <a:xfrm>
            <a:off x="5674100" y="1632950"/>
            <a:ext cx="5037300" cy="3882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4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4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4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4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4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4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4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4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cxnSp>
        <p:nvCxnSpPr>
          <p:cNvPr id="146" name="Google Shape;146;p15"/>
          <p:cNvCxnSpPr/>
          <p:nvPr/>
        </p:nvCxnSpPr>
        <p:spPr>
          <a:xfrm rot="10800000">
            <a:off x="447767" y="6401400"/>
            <a:ext cx="0" cy="4566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7" name="Google Shape;147;p15"/>
          <p:cNvSpPr txBox="1">
            <a:spLocks noGrp="1"/>
          </p:cNvSpPr>
          <p:nvPr>
            <p:ph type="subTitle" idx="1"/>
          </p:nvPr>
        </p:nvSpPr>
        <p:spPr>
          <a:xfrm rot="5400000">
            <a:off x="-2138450" y="2138400"/>
            <a:ext cx="5148900" cy="872100"/>
          </a:xfrm>
          <a:prstGeom prst="rect">
            <a:avLst/>
          </a:prstGeom>
        </p:spPr>
        <p:txBody>
          <a:bodyPr spcFirstLastPara="1" wrap="square" lIns="502900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Display Medium"/>
              <a:buNone/>
              <a:defRPr sz="1000">
                <a:solidFill>
                  <a:schemeClr val="l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endParaRPr/>
          </a:p>
        </p:txBody>
      </p:sp>
      <p:pic>
        <p:nvPicPr>
          <p:cNvPr id="148" name="Google Shape;14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11279" y="6312505"/>
            <a:ext cx="975850" cy="229612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15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700" cy="1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rior title">
  <p:cSld name="CUSTOM_4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6"/>
          <p:cNvSpPr txBox="1">
            <a:spLocks noGrp="1"/>
          </p:cNvSpPr>
          <p:nvPr>
            <p:ph type="subTitle" idx="1"/>
          </p:nvPr>
        </p:nvSpPr>
        <p:spPr>
          <a:xfrm>
            <a:off x="447775" y="55441"/>
            <a:ext cx="5148900" cy="816300"/>
          </a:xfrm>
          <a:prstGeom prst="rect">
            <a:avLst/>
          </a:prstGeom>
        </p:spPr>
        <p:txBody>
          <a:bodyPr spcFirstLastPara="1" wrap="square" lIns="438900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Text Medium"/>
              <a:buNone/>
              <a:defRPr sz="10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Text Medium"/>
              <a:buNone/>
              <a:defRPr sz="10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Text Medium"/>
              <a:buNone/>
              <a:defRPr sz="10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Text Medium"/>
              <a:buNone/>
              <a:defRPr sz="10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Text Medium"/>
              <a:buNone/>
              <a:defRPr sz="10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Text Medium"/>
              <a:buNone/>
              <a:defRPr sz="10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Text Medium"/>
              <a:buNone/>
              <a:defRPr sz="10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Text Medium"/>
              <a:buNone/>
              <a:defRPr sz="10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endParaRPr/>
          </a:p>
        </p:txBody>
      </p:sp>
      <p:cxnSp>
        <p:nvCxnSpPr>
          <p:cNvPr id="152" name="Google Shape;152;p16"/>
          <p:cNvCxnSpPr/>
          <p:nvPr/>
        </p:nvCxnSpPr>
        <p:spPr>
          <a:xfrm rot="10800000">
            <a:off x="447775" y="100"/>
            <a:ext cx="0" cy="8865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3" name="Google Shape;153;p16"/>
          <p:cNvCxnSpPr/>
          <p:nvPr/>
        </p:nvCxnSpPr>
        <p:spPr>
          <a:xfrm rot="10800000">
            <a:off x="447767" y="6401400"/>
            <a:ext cx="0" cy="4566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4" name="Google Shape;154;p16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700" cy="1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1pPr>
            <a:lvl2pPr lvl="1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  <p:pic>
        <p:nvPicPr>
          <p:cNvPr id="155" name="Google Shape;155;p16"/>
          <p:cNvPicPr preferRelativeResize="0"/>
          <p:nvPr/>
        </p:nvPicPr>
        <p:blipFill rotWithShape="1">
          <a:blip r:embed="rId2">
            <a:alphaModFix/>
          </a:blip>
          <a:srcRect t="327" b="317"/>
          <a:stretch/>
        </p:blipFill>
        <p:spPr>
          <a:xfrm>
            <a:off x="10711279" y="6313250"/>
            <a:ext cx="975850" cy="228121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16"/>
          <p:cNvSpPr txBox="1">
            <a:spLocks noGrp="1"/>
          </p:cNvSpPr>
          <p:nvPr>
            <p:ph type="subTitle" idx="2"/>
          </p:nvPr>
        </p:nvSpPr>
        <p:spPr>
          <a:xfrm>
            <a:off x="885050" y="6169550"/>
            <a:ext cx="8002500" cy="5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7" name="Google Shape;157;p16"/>
          <p:cNvSpPr txBox="1">
            <a:spLocks noGrp="1"/>
          </p:cNvSpPr>
          <p:nvPr>
            <p:ph type="title"/>
          </p:nvPr>
        </p:nvSpPr>
        <p:spPr>
          <a:xfrm>
            <a:off x="885050" y="1100350"/>
            <a:ext cx="10422000" cy="55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1pPr>
            <a:lvl2pPr lvl="1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2pPr>
            <a:lvl3pPr lvl="2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3pPr>
            <a:lvl4pPr lvl="3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4pPr>
            <a:lvl5pPr lvl="4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5pPr>
            <a:lvl6pPr lvl="5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6pPr>
            <a:lvl7pPr lvl="6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7pPr>
            <a:lvl8pPr lvl="7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8pPr>
            <a:lvl9pPr lvl="8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9pPr>
          </a:lstStyle>
          <a:p>
            <a:endParaRPr/>
          </a:p>
        </p:txBody>
      </p:sp>
      <p:sp>
        <p:nvSpPr>
          <p:cNvPr id="158" name="Google Shape;158;p16"/>
          <p:cNvSpPr txBox="1">
            <a:spLocks noGrp="1"/>
          </p:cNvSpPr>
          <p:nvPr>
            <p:ph type="subTitle" idx="3"/>
          </p:nvPr>
        </p:nvSpPr>
        <p:spPr>
          <a:xfrm>
            <a:off x="885125" y="1653550"/>
            <a:ext cx="10422000" cy="291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500"/>
              </a:spcBef>
              <a:spcAft>
                <a:spcPts val="500"/>
              </a:spcAft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rior three chevrons">
  <p:cSld name="CUSTOM_4_20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7"/>
          <p:cNvSpPr txBox="1">
            <a:spLocks noGrp="1"/>
          </p:cNvSpPr>
          <p:nvPr>
            <p:ph type="subTitle" idx="1"/>
          </p:nvPr>
        </p:nvSpPr>
        <p:spPr>
          <a:xfrm>
            <a:off x="447775" y="55441"/>
            <a:ext cx="5148900" cy="816300"/>
          </a:xfrm>
          <a:prstGeom prst="rect">
            <a:avLst/>
          </a:prstGeom>
        </p:spPr>
        <p:txBody>
          <a:bodyPr spcFirstLastPara="1" wrap="square" lIns="438900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9pPr>
          </a:lstStyle>
          <a:p>
            <a:endParaRPr/>
          </a:p>
        </p:txBody>
      </p:sp>
      <p:cxnSp>
        <p:nvCxnSpPr>
          <p:cNvPr id="161" name="Google Shape;161;p17"/>
          <p:cNvCxnSpPr/>
          <p:nvPr/>
        </p:nvCxnSpPr>
        <p:spPr>
          <a:xfrm rot="10800000">
            <a:off x="447775" y="100"/>
            <a:ext cx="0" cy="8865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2" name="Google Shape;162;p17"/>
          <p:cNvCxnSpPr/>
          <p:nvPr/>
        </p:nvCxnSpPr>
        <p:spPr>
          <a:xfrm rot="10800000">
            <a:off x="447767" y="6401400"/>
            <a:ext cx="0" cy="4566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3" name="Google Shape;163;p17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700" cy="1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1pPr>
            <a:lvl2pPr lvl="1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  <p:pic>
        <p:nvPicPr>
          <p:cNvPr id="164" name="Google Shape;164;p17"/>
          <p:cNvPicPr preferRelativeResize="0"/>
          <p:nvPr/>
        </p:nvPicPr>
        <p:blipFill rotWithShape="1">
          <a:blip r:embed="rId2">
            <a:alphaModFix/>
          </a:blip>
          <a:srcRect t="327" b="317"/>
          <a:stretch/>
        </p:blipFill>
        <p:spPr>
          <a:xfrm>
            <a:off x="10711279" y="6313250"/>
            <a:ext cx="975850" cy="228121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17"/>
          <p:cNvSpPr txBox="1">
            <a:spLocks noGrp="1"/>
          </p:cNvSpPr>
          <p:nvPr>
            <p:ph type="subTitle" idx="2"/>
          </p:nvPr>
        </p:nvSpPr>
        <p:spPr>
          <a:xfrm>
            <a:off x="885050" y="6169550"/>
            <a:ext cx="8002500" cy="5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6" name="Google Shape;166;p17"/>
          <p:cNvSpPr/>
          <p:nvPr/>
        </p:nvSpPr>
        <p:spPr>
          <a:xfrm>
            <a:off x="3901500" y="2473638"/>
            <a:ext cx="4389000" cy="2702400"/>
          </a:xfrm>
          <a:prstGeom prst="chevron">
            <a:avLst>
              <a:gd name="adj" fmla="val 27319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17"/>
          <p:cNvSpPr/>
          <p:nvPr/>
        </p:nvSpPr>
        <p:spPr>
          <a:xfrm>
            <a:off x="7803000" y="2473650"/>
            <a:ext cx="4389000" cy="2702400"/>
          </a:xfrm>
          <a:prstGeom prst="chevron">
            <a:avLst>
              <a:gd name="adj" fmla="val 27319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17"/>
          <p:cNvSpPr/>
          <p:nvPr/>
        </p:nvSpPr>
        <p:spPr>
          <a:xfrm>
            <a:off x="0" y="2473650"/>
            <a:ext cx="4389000" cy="2702400"/>
          </a:xfrm>
          <a:prstGeom prst="chevron">
            <a:avLst>
              <a:gd name="adj" fmla="val 27319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17"/>
          <p:cNvSpPr/>
          <p:nvPr/>
        </p:nvSpPr>
        <p:spPr>
          <a:xfrm>
            <a:off x="0" y="2473638"/>
            <a:ext cx="1120500" cy="2702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7"/>
          <p:cNvSpPr/>
          <p:nvPr/>
        </p:nvSpPr>
        <p:spPr>
          <a:xfrm>
            <a:off x="11071500" y="2473638"/>
            <a:ext cx="1120500" cy="2702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17"/>
          <p:cNvSpPr txBox="1">
            <a:spLocks noGrp="1"/>
          </p:cNvSpPr>
          <p:nvPr>
            <p:ph type="subTitle" idx="3"/>
          </p:nvPr>
        </p:nvSpPr>
        <p:spPr>
          <a:xfrm>
            <a:off x="3901500" y="2473650"/>
            <a:ext cx="4389000" cy="2702400"/>
          </a:xfrm>
          <a:prstGeom prst="rect">
            <a:avLst/>
          </a:prstGeom>
        </p:spPr>
        <p:txBody>
          <a:bodyPr spcFirstLastPara="1" wrap="square" lIns="1097275" tIns="91425" rIns="457200" bIns="0" anchor="ctr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17"/>
          <p:cNvSpPr txBox="1">
            <a:spLocks noGrp="1"/>
          </p:cNvSpPr>
          <p:nvPr>
            <p:ph type="subTitle" idx="4"/>
          </p:nvPr>
        </p:nvSpPr>
        <p:spPr>
          <a:xfrm>
            <a:off x="0" y="2473650"/>
            <a:ext cx="4389000" cy="2702400"/>
          </a:xfrm>
          <a:prstGeom prst="rect">
            <a:avLst/>
          </a:prstGeom>
        </p:spPr>
        <p:txBody>
          <a:bodyPr spcFirstLastPara="1" wrap="square" lIns="868675" tIns="91425" rIns="731500" bIns="0" anchor="ctr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17"/>
          <p:cNvSpPr txBox="1">
            <a:spLocks noGrp="1"/>
          </p:cNvSpPr>
          <p:nvPr>
            <p:ph type="subTitle" idx="5"/>
          </p:nvPr>
        </p:nvSpPr>
        <p:spPr>
          <a:xfrm>
            <a:off x="7803000" y="2473650"/>
            <a:ext cx="4389000" cy="2702400"/>
          </a:xfrm>
          <a:prstGeom prst="rect">
            <a:avLst/>
          </a:prstGeom>
        </p:spPr>
        <p:txBody>
          <a:bodyPr spcFirstLastPara="1" wrap="square" lIns="1097275" tIns="91425" rIns="457200" bIns="0" anchor="ctr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17"/>
          <p:cNvSpPr txBox="1">
            <a:spLocks noGrp="1"/>
          </p:cNvSpPr>
          <p:nvPr>
            <p:ph type="title"/>
          </p:nvPr>
        </p:nvSpPr>
        <p:spPr>
          <a:xfrm>
            <a:off x="885050" y="1100350"/>
            <a:ext cx="10422000" cy="55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1pPr>
            <a:lvl2pPr lvl="1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2pPr>
            <a:lvl3pPr lvl="2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3pPr>
            <a:lvl4pPr lvl="3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4pPr>
            <a:lvl5pPr lvl="4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5pPr>
            <a:lvl6pPr lvl="5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6pPr>
            <a:lvl7pPr lvl="6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7pPr>
            <a:lvl8pPr lvl="7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8pPr>
            <a:lvl9pPr lvl="8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9pPr>
          </a:lstStyle>
          <a:p>
            <a:endParaRPr/>
          </a:p>
        </p:txBody>
      </p:sp>
      <p:sp>
        <p:nvSpPr>
          <p:cNvPr id="175" name="Google Shape;175;p17"/>
          <p:cNvSpPr txBox="1">
            <a:spLocks noGrp="1"/>
          </p:cNvSpPr>
          <p:nvPr>
            <p:ph type="subTitle" idx="6"/>
          </p:nvPr>
        </p:nvSpPr>
        <p:spPr>
          <a:xfrm>
            <a:off x="885125" y="1653550"/>
            <a:ext cx="10422000" cy="291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500"/>
              </a:spcBef>
              <a:spcAft>
                <a:spcPts val="500"/>
              </a:spcAft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rior two chevrons">
  <p:cSld name="CUSTOM_4_20_1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7" name="Google Shape;177;p18"/>
          <p:cNvCxnSpPr/>
          <p:nvPr/>
        </p:nvCxnSpPr>
        <p:spPr>
          <a:xfrm rot="10800000">
            <a:off x="447775" y="100"/>
            <a:ext cx="0" cy="8865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8" name="Google Shape;178;p18"/>
          <p:cNvCxnSpPr/>
          <p:nvPr/>
        </p:nvCxnSpPr>
        <p:spPr>
          <a:xfrm rot="10800000">
            <a:off x="447767" y="6401400"/>
            <a:ext cx="0" cy="4566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9" name="Google Shape;179;p18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700" cy="1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1pPr>
            <a:lvl2pPr lvl="1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  <p:pic>
        <p:nvPicPr>
          <p:cNvPr id="180" name="Google Shape;180;p18"/>
          <p:cNvPicPr preferRelativeResize="0"/>
          <p:nvPr/>
        </p:nvPicPr>
        <p:blipFill rotWithShape="1">
          <a:blip r:embed="rId2">
            <a:alphaModFix/>
          </a:blip>
          <a:srcRect t="327" b="317"/>
          <a:stretch/>
        </p:blipFill>
        <p:spPr>
          <a:xfrm>
            <a:off x="10711279" y="6313250"/>
            <a:ext cx="975850" cy="228121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18"/>
          <p:cNvSpPr txBox="1">
            <a:spLocks noGrp="1"/>
          </p:cNvSpPr>
          <p:nvPr>
            <p:ph type="subTitle" idx="1"/>
          </p:nvPr>
        </p:nvSpPr>
        <p:spPr>
          <a:xfrm>
            <a:off x="885050" y="6169550"/>
            <a:ext cx="8002500" cy="5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2" name="Google Shape;182;p18"/>
          <p:cNvSpPr/>
          <p:nvPr/>
        </p:nvSpPr>
        <p:spPr>
          <a:xfrm>
            <a:off x="0" y="2473638"/>
            <a:ext cx="1120500" cy="2702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18"/>
          <p:cNvSpPr/>
          <p:nvPr/>
        </p:nvSpPr>
        <p:spPr>
          <a:xfrm>
            <a:off x="11071500" y="2473638"/>
            <a:ext cx="1120500" cy="2702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18"/>
          <p:cNvSpPr/>
          <p:nvPr/>
        </p:nvSpPr>
        <p:spPr>
          <a:xfrm>
            <a:off x="5863800" y="2473650"/>
            <a:ext cx="6328200" cy="2702400"/>
          </a:xfrm>
          <a:prstGeom prst="chevron">
            <a:avLst>
              <a:gd name="adj" fmla="val 27319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18"/>
          <p:cNvSpPr/>
          <p:nvPr/>
        </p:nvSpPr>
        <p:spPr>
          <a:xfrm>
            <a:off x="0" y="2473650"/>
            <a:ext cx="6328200" cy="2702400"/>
          </a:xfrm>
          <a:prstGeom prst="chevron">
            <a:avLst>
              <a:gd name="adj" fmla="val 27319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18"/>
          <p:cNvSpPr txBox="1">
            <a:spLocks noGrp="1"/>
          </p:cNvSpPr>
          <p:nvPr>
            <p:ph type="subTitle" idx="2"/>
          </p:nvPr>
        </p:nvSpPr>
        <p:spPr>
          <a:xfrm>
            <a:off x="0" y="2473650"/>
            <a:ext cx="6328200" cy="2702400"/>
          </a:xfrm>
          <a:prstGeom prst="rect">
            <a:avLst/>
          </a:prstGeom>
        </p:spPr>
        <p:txBody>
          <a:bodyPr spcFirstLastPara="1" wrap="square" lIns="868675" tIns="91425" rIns="914400" bIns="0" anchor="ctr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18"/>
          <p:cNvSpPr txBox="1">
            <a:spLocks noGrp="1"/>
          </p:cNvSpPr>
          <p:nvPr>
            <p:ph type="subTitle" idx="3"/>
          </p:nvPr>
        </p:nvSpPr>
        <p:spPr>
          <a:xfrm>
            <a:off x="447775" y="55441"/>
            <a:ext cx="5148900" cy="816300"/>
          </a:xfrm>
          <a:prstGeom prst="rect">
            <a:avLst/>
          </a:prstGeom>
        </p:spPr>
        <p:txBody>
          <a:bodyPr spcFirstLastPara="1" wrap="square" lIns="438900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9pPr>
          </a:lstStyle>
          <a:p>
            <a:endParaRPr/>
          </a:p>
        </p:txBody>
      </p:sp>
      <p:sp>
        <p:nvSpPr>
          <p:cNvPr id="188" name="Google Shape;188;p18"/>
          <p:cNvSpPr txBox="1">
            <a:spLocks noGrp="1"/>
          </p:cNvSpPr>
          <p:nvPr>
            <p:ph type="title"/>
          </p:nvPr>
        </p:nvSpPr>
        <p:spPr>
          <a:xfrm>
            <a:off x="885050" y="1100350"/>
            <a:ext cx="10422000" cy="55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1pPr>
            <a:lvl2pPr lvl="1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2pPr>
            <a:lvl3pPr lvl="2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3pPr>
            <a:lvl4pPr lvl="3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4pPr>
            <a:lvl5pPr lvl="4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5pPr>
            <a:lvl6pPr lvl="5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6pPr>
            <a:lvl7pPr lvl="6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7pPr>
            <a:lvl8pPr lvl="7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8pPr>
            <a:lvl9pPr lvl="8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9pPr>
          </a:lstStyle>
          <a:p>
            <a:endParaRPr/>
          </a:p>
        </p:txBody>
      </p:sp>
      <p:sp>
        <p:nvSpPr>
          <p:cNvPr id="189" name="Google Shape;189;p18"/>
          <p:cNvSpPr txBox="1">
            <a:spLocks noGrp="1"/>
          </p:cNvSpPr>
          <p:nvPr>
            <p:ph type="subTitle" idx="4"/>
          </p:nvPr>
        </p:nvSpPr>
        <p:spPr>
          <a:xfrm>
            <a:off x="885125" y="1653550"/>
            <a:ext cx="10422000" cy="291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500"/>
              </a:spcBef>
              <a:spcAft>
                <a:spcPts val="500"/>
              </a:spcAft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90" name="Google Shape;190;p18"/>
          <p:cNvSpPr txBox="1">
            <a:spLocks noGrp="1"/>
          </p:cNvSpPr>
          <p:nvPr>
            <p:ph type="subTitle" idx="5"/>
          </p:nvPr>
        </p:nvSpPr>
        <p:spPr>
          <a:xfrm>
            <a:off x="6633000" y="2473650"/>
            <a:ext cx="6328200" cy="2702400"/>
          </a:xfrm>
          <a:prstGeom prst="rect">
            <a:avLst/>
          </a:prstGeom>
        </p:spPr>
        <p:txBody>
          <a:bodyPr spcFirstLastPara="1" wrap="square" lIns="868675" tIns="91425" rIns="914400" bIns="0" anchor="ctr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rior three circles">
  <p:cSld name="CUSTOM_4_19"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2" name="Google Shape;192;p19"/>
          <p:cNvCxnSpPr/>
          <p:nvPr/>
        </p:nvCxnSpPr>
        <p:spPr>
          <a:xfrm rot="10800000">
            <a:off x="447775" y="100"/>
            <a:ext cx="0" cy="8865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3" name="Google Shape;193;p19"/>
          <p:cNvCxnSpPr/>
          <p:nvPr/>
        </p:nvCxnSpPr>
        <p:spPr>
          <a:xfrm rot="10800000">
            <a:off x="447767" y="6401400"/>
            <a:ext cx="0" cy="4566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4" name="Google Shape;194;p19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700" cy="1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1pPr>
            <a:lvl2pPr lvl="1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  <p:pic>
        <p:nvPicPr>
          <p:cNvPr id="195" name="Google Shape;195;p19"/>
          <p:cNvPicPr preferRelativeResize="0"/>
          <p:nvPr/>
        </p:nvPicPr>
        <p:blipFill rotWithShape="1">
          <a:blip r:embed="rId2">
            <a:alphaModFix/>
          </a:blip>
          <a:srcRect t="327" b="317"/>
          <a:stretch/>
        </p:blipFill>
        <p:spPr>
          <a:xfrm>
            <a:off x="10711279" y="6313250"/>
            <a:ext cx="975850" cy="228121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19"/>
          <p:cNvSpPr txBox="1">
            <a:spLocks noGrp="1"/>
          </p:cNvSpPr>
          <p:nvPr>
            <p:ph type="subTitle" idx="1"/>
          </p:nvPr>
        </p:nvSpPr>
        <p:spPr>
          <a:xfrm>
            <a:off x="885050" y="6169550"/>
            <a:ext cx="8002500" cy="5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pic>
        <p:nvPicPr>
          <p:cNvPr id="197" name="Google Shape;197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43525" y="2296425"/>
            <a:ext cx="8704948" cy="3247250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19"/>
          <p:cNvSpPr txBox="1">
            <a:spLocks noGrp="1"/>
          </p:cNvSpPr>
          <p:nvPr>
            <p:ph type="subTitle" idx="2"/>
          </p:nvPr>
        </p:nvSpPr>
        <p:spPr>
          <a:xfrm>
            <a:off x="2262374" y="2965028"/>
            <a:ext cx="2181600" cy="1910100"/>
          </a:xfrm>
          <a:prstGeom prst="rect">
            <a:avLst/>
          </a:prstGeom>
        </p:spPr>
        <p:txBody>
          <a:bodyPr spcFirstLastPara="1" wrap="square" lIns="274300" tIns="91425" rIns="274300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9pPr>
          </a:lstStyle>
          <a:p>
            <a:endParaRPr/>
          </a:p>
        </p:txBody>
      </p:sp>
      <p:sp>
        <p:nvSpPr>
          <p:cNvPr id="199" name="Google Shape;199;p19"/>
          <p:cNvSpPr txBox="1">
            <a:spLocks noGrp="1"/>
          </p:cNvSpPr>
          <p:nvPr>
            <p:ph type="subTitle" idx="3"/>
          </p:nvPr>
        </p:nvSpPr>
        <p:spPr>
          <a:xfrm>
            <a:off x="5005265" y="2965023"/>
            <a:ext cx="2181600" cy="1910100"/>
          </a:xfrm>
          <a:prstGeom prst="rect">
            <a:avLst/>
          </a:prstGeom>
        </p:spPr>
        <p:txBody>
          <a:bodyPr spcFirstLastPara="1" wrap="square" lIns="274300" tIns="91425" rIns="274300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9pPr>
          </a:lstStyle>
          <a:p>
            <a:endParaRPr/>
          </a:p>
        </p:txBody>
      </p:sp>
      <p:sp>
        <p:nvSpPr>
          <p:cNvPr id="200" name="Google Shape;200;p19"/>
          <p:cNvSpPr txBox="1">
            <a:spLocks noGrp="1"/>
          </p:cNvSpPr>
          <p:nvPr>
            <p:ph type="subTitle" idx="4"/>
          </p:nvPr>
        </p:nvSpPr>
        <p:spPr>
          <a:xfrm>
            <a:off x="7748157" y="2965023"/>
            <a:ext cx="2181600" cy="1910100"/>
          </a:xfrm>
          <a:prstGeom prst="rect">
            <a:avLst/>
          </a:prstGeom>
        </p:spPr>
        <p:txBody>
          <a:bodyPr spcFirstLastPara="1" wrap="square" lIns="274300" tIns="91425" rIns="274300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9pPr>
          </a:lstStyle>
          <a:p>
            <a:endParaRPr/>
          </a:p>
        </p:txBody>
      </p:sp>
      <p:sp>
        <p:nvSpPr>
          <p:cNvPr id="201" name="Google Shape;201;p19"/>
          <p:cNvSpPr txBox="1">
            <a:spLocks noGrp="1"/>
          </p:cNvSpPr>
          <p:nvPr>
            <p:ph type="subTitle" idx="5"/>
          </p:nvPr>
        </p:nvSpPr>
        <p:spPr>
          <a:xfrm>
            <a:off x="447775" y="55441"/>
            <a:ext cx="5148900" cy="816300"/>
          </a:xfrm>
          <a:prstGeom prst="rect">
            <a:avLst/>
          </a:prstGeom>
        </p:spPr>
        <p:txBody>
          <a:bodyPr spcFirstLastPara="1" wrap="square" lIns="438900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9pPr>
          </a:lstStyle>
          <a:p>
            <a:endParaRPr/>
          </a:p>
        </p:txBody>
      </p:sp>
      <p:sp>
        <p:nvSpPr>
          <p:cNvPr id="202" name="Google Shape;202;p19"/>
          <p:cNvSpPr txBox="1">
            <a:spLocks noGrp="1"/>
          </p:cNvSpPr>
          <p:nvPr>
            <p:ph type="title"/>
          </p:nvPr>
        </p:nvSpPr>
        <p:spPr>
          <a:xfrm>
            <a:off x="885050" y="1100350"/>
            <a:ext cx="10422000" cy="55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1pPr>
            <a:lvl2pPr lvl="1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2pPr>
            <a:lvl3pPr lvl="2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3pPr>
            <a:lvl4pPr lvl="3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4pPr>
            <a:lvl5pPr lvl="4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5pPr>
            <a:lvl6pPr lvl="5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6pPr>
            <a:lvl7pPr lvl="6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7pPr>
            <a:lvl8pPr lvl="7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8pPr>
            <a:lvl9pPr lvl="8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9pPr>
          </a:lstStyle>
          <a:p>
            <a:endParaRPr/>
          </a:p>
        </p:txBody>
      </p:sp>
      <p:sp>
        <p:nvSpPr>
          <p:cNvPr id="203" name="Google Shape;203;p19"/>
          <p:cNvSpPr txBox="1">
            <a:spLocks noGrp="1"/>
          </p:cNvSpPr>
          <p:nvPr>
            <p:ph type="subTitle" idx="6"/>
          </p:nvPr>
        </p:nvSpPr>
        <p:spPr>
          <a:xfrm>
            <a:off x="885125" y="1653550"/>
            <a:ext cx="10422000" cy="291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500"/>
              </a:spcBef>
              <a:spcAft>
                <a:spcPts val="500"/>
              </a:spcAft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rior blank">
  <p:cSld name="CUSTOM_4_18"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0"/>
          <p:cNvSpPr txBox="1">
            <a:spLocks noGrp="1"/>
          </p:cNvSpPr>
          <p:nvPr>
            <p:ph type="subTitle" idx="1"/>
          </p:nvPr>
        </p:nvSpPr>
        <p:spPr>
          <a:xfrm>
            <a:off x="447775" y="55441"/>
            <a:ext cx="5148900" cy="816300"/>
          </a:xfrm>
          <a:prstGeom prst="rect">
            <a:avLst/>
          </a:prstGeom>
        </p:spPr>
        <p:txBody>
          <a:bodyPr spcFirstLastPara="1" wrap="square" lIns="438900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9pPr>
          </a:lstStyle>
          <a:p>
            <a:endParaRPr/>
          </a:p>
        </p:txBody>
      </p:sp>
      <p:cxnSp>
        <p:nvCxnSpPr>
          <p:cNvPr id="206" name="Google Shape;206;p20"/>
          <p:cNvCxnSpPr/>
          <p:nvPr/>
        </p:nvCxnSpPr>
        <p:spPr>
          <a:xfrm rot="10800000">
            <a:off x="447775" y="100"/>
            <a:ext cx="0" cy="8865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7" name="Google Shape;207;p20"/>
          <p:cNvCxnSpPr/>
          <p:nvPr/>
        </p:nvCxnSpPr>
        <p:spPr>
          <a:xfrm rot="10800000">
            <a:off x="447767" y="6401400"/>
            <a:ext cx="0" cy="4566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8" name="Google Shape;208;p20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700" cy="1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1pPr>
            <a:lvl2pPr lvl="1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  <p:pic>
        <p:nvPicPr>
          <p:cNvPr id="209" name="Google Shape;209;p20"/>
          <p:cNvPicPr preferRelativeResize="0"/>
          <p:nvPr/>
        </p:nvPicPr>
        <p:blipFill rotWithShape="1">
          <a:blip r:embed="rId2">
            <a:alphaModFix/>
          </a:blip>
          <a:srcRect t="327" b="317"/>
          <a:stretch/>
        </p:blipFill>
        <p:spPr>
          <a:xfrm>
            <a:off x="10711279" y="6313250"/>
            <a:ext cx="975850" cy="228121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20"/>
          <p:cNvSpPr txBox="1">
            <a:spLocks noGrp="1"/>
          </p:cNvSpPr>
          <p:nvPr>
            <p:ph type="subTitle" idx="2"/>
          </p:nvPr>
        </p:nvSpPr>
        <p:spPr>
          <a:xfrm>
            <a:off x="885050" y="6169550"/>
            <a:ext cx="8002500" cy="5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eme 1 closing">
  <p:cSld name="TITLE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"/>
          <p:cNvSpPr/>
          <p:nvPr/>
        </p:nvSpPr>
        <p:spPr>
          <a:xfrm>
            <a:off x="9617175" y="5878875"/>
            <a:ext cx="2574900" cy="979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ubTitle" idx="1"/>
          </p:nvPr>
        </p:nvSpPr>
        <p:spPr>
          <a:xfrm>
            <a:off x="2083725" y="3008425"/>
            <a:ext cx="4146300" cy="1524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ed Hat Display"/>
              <a:buNone/>
              <a:defRPr sz="1400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lvl="1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2pPr>
            <a:lvl3pPr lvl="2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3pPr>
            <a:lvl4pPr lvl="3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lvl="4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5pPr>
            <a:lvl6pPr lvl="5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6pPr>
            <a:lvl7pPr lvl="6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7pPr>
            <a:lvl8pPr lvl="7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8pPr>
            <a:lvl9pPr lvl="8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title"/>
          </p:nvPr>
        </p:nvSpPr>
        <p:spPr>
          <a:xfrm>
            <a:off x="2083875" y="568625"/>
            <a:ext cx="4905000" cy="1985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400">
                <a:solidFill>
                  <a:schemeClr val="l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  <a:defRPr sz="7000">
                <a:solidFill>
                  <a:schemeClr val="lt1"/>
                </a:solidFill>
              </a:defRPr>
            </a:lvl2pPr>
            <a:lvl3pPr lvl="2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  <a:defRPr sz="7000">
                <a:solidFill>
                  <a:schemeClr val="lt1"/>
                </a:solidFill>
              </a:defRPr>
            </a:lvl3pPr>
            <a:lvl4pPr lvl="3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  <a:defRPr sz="7000">
                <a:solidFill>
                  <a:schemeClr val="lt1"/>
                </a:solidFill>
              </a:defRPr>
            </a:lvl4pPr>
            <a:lvl5pPr lvl="4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  <a:defRPr sz="7000">
                <a:solidFill>
                  <a:schemeClr val="lt1"/>
                </a:solidFill>
              </a:defRPr>
            </a:lvl5pPr>
            <a:lvl6pPr lvl="5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  <a:defRPr sz="7000">
                <a:solidFill>
                  <a:schemeClr val="lt1"/>
                </a:solidFill>
              </a:defRPr>
            </a:lvl6pPr>
            <a:lvl7pPr lvl="6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  <a:defRPr sz="7000">
                <a:solidFill>
                  <a:schemeClr val="lt1"/>
                </a:solidFill>
              </a:defRPr>
            </a:lvl7pPr>
            <a:lvl8pPr lvl="7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  <a:defRPr sz="7000">
                <a:solidFill>
                  <a:schemeClr val="lt1"/>
                </a:solidFill>
              </a:defRPr>
            </a:lvl8pPr>
            <a:lvl9pPr lvl="8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  <a:defRPr sz="7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pic>
        <p:nvPicPr>
          <p:cNvPr id="26" name="Google Shape;26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106850" y="6203986"/>
            <a:ext cx="1580275" cy="3727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27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56004" y="3383584"/>
            <a:ext cx="455950" cy="45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8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456004" y="2691709"/>
            <a:ext cx="455950" cy="45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9;p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456004" y="1999834"/>
            <a:ext cx="455950" cy="45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30;p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456004" y="4075459"/>
            <a:ext cx="455950" cy="455950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3"/>
          <p:cNvSpPr txBox="1"/>
          <p:nvPr/>
        </p:nvSpPr>
        <p:spPr>
          <a:xfrm>
            <a:off x="7960472" y="1999825"/>
            <a:ext cx="2993400" cy="4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linkedin.com/company/red-hat</a:t>
            </a:r>
            <a:endParaRPr>
              <a:solidFill>
                <a:schemeClr val="lt1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</p:txBody>
      </p:sp>
      <p:sp>
        <p:nvSpPr>
          <p:cNvPr id="32" name="Google Shape;32;p3"/>
          <p:cNvSpPr txBox="1"/>
          <p:nvPr/>
        </p:nvSpPr>
        <p:spPr>
          <a:xfrm>
            <a:off x="7960472" y="2691675"/>
            <a:ext cx="2993400" cy="4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youtube.com/user/RedHatVideos</a:t>
            </a:r>
            <a:endParaRPr>
              <a:solidFill>
                <a:schemeClr val="lt1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</p:txBody>
      </p:sp>
      <p:sp>
        <p:nvSpPr>
          <p:cNvPr id="33" name="Google Shape;33;p3"/>
          <p:cNvSpPr txBox="1"/>
          <p:nvPr/>
        </p:nvSpPr>
        <p:spPr>
          <a:xfrm>
            <a:off x="7960472" y="3383525"/>
            <a:ext cx="2993400" cy="4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facebook.com/redhatinc</a:t>
            </a:r>
            <a:endParaRPr>
              <a:solidFill>
                <a:schemeClr val="lt1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</p:txBody>
      </p:sp>
      <p:sp>
        <p:nvSpPr>
          <p:cNvPr id="34" name="Google Shape;34;p3"/>
          <p:cNvSpPr txBox="1"/>
          <p:nvPr/>
        </p:nvSpPr>
        <p:spPr>
          <a:xfrm>
            <a:off x="7960472" y="4075375"/>
            <a:ext cx="2993400" cy="4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twitter.com/RedHat</a:t>
            </a:r>
            <a:endParaRPr>
              <a:solidFill>
                <a:schemeClr val="lt1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</p:txBody>
      </p:sp>
      <p:cxnSp>
        <p:nvCxnSpPr>
          <p:cNvPr id="35" name="Google Shape;35;p3"/>
          <p:cNvCxnSpPr/>
          <p:nvPr/>
        </p:nvCxnSpPr>
        <p:spPr>
          <a:xfrm rot="10800000">
            <a:off x="447775" y="50"/>
            <a:ext cx="0" cy="2282700"/>
          </a:xfrm>
          <a:prstGeom prst="straightConnector1">
            <a:avLst/>
          </a:prstGeom>
          <a:noFill/>
          <a:ln w="9525" cap="flat" cmpd="sng">
            <a:solidFill>
              <a:srgbClr val="80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6" name="Google Shape;36;p3"/>
          <p:cNvCxnSpPr/>
          <p:nvPr/>
        </p:nvCxnSpPr>
        <p:spPr>
          <a:xfrm rot="10800000">
            <a:off x="447767" y="6401400"/>
            <a:ext cx="0" cy="456600"/>
          </a:xfrm>
          <a:prstGeom prst="straightConnector1">
            <a:avLst/>
          </a:prstGeom>
          <a:noFill/>
          <a:ln w="9525" cap="flat" cmpd="sng">
            <a:solidFill>
              <a:srgbClr val="80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7" name="Google Shape;37;p3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700" cy="1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1pPr>
            <a:lvl2pPr lvl="1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rior title, subhead, and body">
  <p:cSld name="CUSTOM_4_17"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1"/>
          <p:cNvSpPr txBox="1">
            <a:spLocks noGrp="1"/>
          </p:cNvSpPr>
          <p:nvPr>
            <p:ph type="subTitle" idx="1"/>
          </p:nvPr>
        </p:nvSpPr>
        <p:spPr>
          <a:xfrm>
            <a:off x="447775" y="55441"/>
            <a:ext cx="5148900" cy="816300"/>
          </a:xfrm>
          <a:prstGeom prst="rect">
            <a:avLst/>
          </a:prstGeom>
        </p:spPr>
        <p:txBody>
          <a:bodyPr spcFirstLastPara="1" wrap="square" lIns="438900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9pPr>
          </a:lstStyle>
          <a:p>
            <a:endParaRPr/>
          </a:p>
        </p:txBody>
      </p:sp>
      <p:sp>
        <p:nvSpPr>
          <p:cNvPr id="213" name="Google Shape;213;p21"/>
          <p:cNvSpPr txBox="1">
            <a:spLocks noGrp="1"/>
          </p:cNvSpPr>
          <p:nvPr>
            <p:ph type="title"/>
          </p:nvPr>
        </p:nvSpPr>
        <p:spPr>
          <a:xfrm>
            <a:off x="885050" y="1100350"/>
            <a:ext cx="10422000" cy="55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1pPr>
            <a:lvl2pPr lvl="1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2pPr>
            <a:lvl3pPr lvl="2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3pPr>
            <a:lvl4pPr lvl="3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4pPr>
            <a:lvl5pPr lvl="4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5pPr>
            <a:lvl6pPr lvl="5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6pPr>
            <a:lvl7pPr lvl="6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7pPr>
            <a:lvl8pPr lvl="7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8pPr>
            <a:lvl9pPr lvl="8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9pPr>
          </a:lstStyle>
          <a:p>
            <a:endParaRPr/>
          </a:p>
        </p:txBody>
      </p:sp>
      <p:cxnSp>
        <p:nvCxnSpPr>
          <p:cNvPr id="214" name="Google Shape;214;p21"/>
          <p:cNvCxnSpPr/>
          <p:nvPr/>
        </p:nvCxnSpPr>
        <p:spPr>
          <a:xfrm rot="10800000">
            <a:off x="447775" y="100"/>
            <a:ext cx="0" cy="8865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5" name="Google Shape;215;p21"/>
          <p:cNvCxnSpPr/>
          <p:nvPr/>
        </p:nvCxnSpPr>
        <p:spPr>
          <a:xfrm rot="10800000">
            <a:off x="447767" y="6401400"/>
            <a:ext cx="0" cy="4566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16" name="Google Shape;216;p21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700" cy="1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1pPr>
            <a:lvl2pPr lvl="1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  <p:pic>
        <p:nvPicPr>
          <p:cNvPr id="217" name="Google Shape;217;p21"/>
          <p:cNvPicPr preferRelativeResize="0"/>
          <p:nvPr/>
        </p:nvPicPr>
        <p:blipFill rotWithShape="1">
          <a:blip r:embed="rId2">
            <a:alphaModFix/>
          </a:blip>
          <a:srcRect t="327" b="317"/>
          <a:stretch/>
        </p:blipFill>
        <p:spPr>
          <a:xfrm>
            <a:off x="10711279" y="6313250"/>
            <a:ext cx="975850" cy="228121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21"/>
          <p:cNvSpPr txBox="1">
            <a:spLocks noGrp="1"/>
          </p:cNvSpPr>
          <p:nvPr>
            <p:ph type="subTitle" idx="2"/>
          </p:nvPr>
        </p:nvSpPr>
        <p:spPr>
          <a:xfrm>
            <a:off x="885125" y="1653550"/>
            <a:ext cx="10422000" cy="291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500"/>
              </a:spcBef>
              <a:spcAft>
                <a:spcPts val="500"/>
              </a:spcAft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19" name="Google Shape;219;p21"/>
          <p:cNvSpPr txBox="1">
            <a:spLocks noGrp="1"/>
          </p:cNvSpPr>
          <p:nvPr>
            <p:ph type="subTitle" idx="3"/>
          </p:nvPr>
        </p:nvSpPr>
        <p:spPr>
          <a:xfrm>
            <a:off x="885050" y="6169550"/>
            <a:ext cx="8002500" cy="5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20" name="Google Shape;220;p21"/>
          <p:cNvSpPr txBox="1">
            <a:spLocks noGrp="1"/>
          </p:cNvSpPr>
          <p:nvPr>
            <p:ph type="body" idx="4"/>
          </p:nvPr>
        </p:nvSpPr>
        <p:spPr>
          <a:xfrm>
            <a:off x="2438400" y="2286000"/>
            <a:ext cx="7315200" cy="3657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>
              <a:lnSpc>
                <a:spcPct val="135000"/>
              </a:lnSpc>
              <a:spcBef>
                <a:spcPts val="1000"/>
              </a:spcBef>
              <a:spcAft>
                <a:spcPts val="0"/>
              </a:spcAft>
              <a:buSzPts val="1800"/>
              <a:buChar char="▸"/>
              <a:defRPr/>
            </a:lvl1pPr>
            <a:lvl2pPr marL="914400" lvl="1" indent="-342900">
              <a:lnSpc>
                <a:spcPct val="135000"/>
              </a:lnSpc>
              <a:spcBef>
                <a:spcPts val="1000"/>
              </a:spcBef>
              <a:spcAft>
                <a:spcPts val="0"/>
              </a:spcAft>
              <a:buSzPts val="1800"/>
              <a:buChar char="･"/>
              <a:defRPr/>
            </a:lvl2pPr>
            <a:lvl3pPr marL="1371600" lvl="2" indent="-342900">
              <a:lnSpc>
                <a:spcPct val="135000"/>
              </a:lnSpc>
              <a:spcBef>
                <a:spcPts val="1000"/>
              </a:spcBef>
              <a:spcAft>
                <a:spcPts val="0"/>
              </a:spcAft>
              <a:buSzPts val="1800"/>
              <a:buChar char="･"/>
              <a:defRPr/>
            </a:lvl3pPr>
            <a:lvl4pPr marL="1828800" lvl="3" indent="-342900">
              <a:lnSpc>
                <a:spcPct val="135000"/>
              </a:lnSpc>
              <a:spcBef>
                <a:spcPts val="1000"/>
              </a:spcBef>
              <a:spcAft>
                <a:spcPts val="0"/>
              </a:spcAft>
              <a:buSzPts val="1800"/>
              <a:buChar char="･"/>
              <a:defRPr/>
            </a:lvl4pPr>
            <a:lvl5pPr marL="2286000" lvl="4" indent="-342900">
              <a:lnSpc>
                <a:spcPct val="135000"/>
              </a:lnSpc>
              <a:spcBef>
                <a:spcPts val="1000"/>
              </a:spcBef>
              <a:spcAft>
                <a:spcPts val="0"/>
              </a:spcAft>
              <a:buSzPts val="1800"/>
              <a:buChar char="･"/>
              <a:defRPr/>
            </a:lvl5pPr>
            <a:lvl6pPr marL="2743200" lvl="5" indent="-342900">
              <a:lnSpc>
                <a:spcPct val="135000"/>
              </a:lnSpc>
              <a:spcBef>
                <a:spcPts val="1000"/>
              </a:spcBef>
              <a:spcAft>
                <a:spcPts val="0"/>
              </a:spcAft>
              <a:buSzPts val="1800"/>
              <a:buChar char="･"/>
              <a:defRPr/>
            </a:lvl6pPr>
            <a:lvl7pPr marL="3200400" lvl="6" indent="-342900">
              <a:lnSpc>
                <a:spcPct val="135000"/>
              </a:lnSpc>
              <a:spcBef>
                <a:spcPts val="1000"/>
              </a:spcBef>
              <a:spcAft>
                <a:spcPts val="0"/>
              </a:spcAft>
              <a:buSzPts val="1800"/>
              <a:buChar char="･"/>
              <a:defRPr/>
            </a:lvl7pPr>
            <a:lvl8pPr marL="3657600" lvl="7" indent="-342900">
              <a:lnSpc>
                <a:spcPct val="135000"/>
              </a:lnSpc>
              <a:spcBef>
                <a:spcPts val="1000"/>
              </a:spcBef>
              <a:spcAft>
                <a:spcPts val="0"/>
              </a:spcAft>
              <a:buSzPts val="1800"/>
              <a:buChar char="･"/>
              <a:defRPr/>
            </a:lvl8pPr>
            <a:lvl9pPr marL="4114800" lvl="8" indent="-342900">
              <a:lnSpc>
                <a:spcPct val="135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･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rior title and body">
  <p:cSld name="CUSTOM_4_17_2"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2" name="Google Shape;222;p22"/>
          <p:cNvCxnSpPr/>
          <p:nvPr/>
        </p:nvCxnSpPr>
        <p:spPr>
          <a:xfrm rot="10800000">
            <a:off x="447775" y="100"/>
            <a:ext cx="0" cy="8865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3" name="Google Shape;223;p22"/>
          <p:cNvCxnSpPr/>
          <p:nvPr/>
        </p:nvCxnSpPr>
        <p:spPr>
          <a:xfrm rot="10800000">
            <a:off x="447767" y="6401400"/>
            <a:ext cx="0" cy="4566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4" name="Google Shape;224;p22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700" cy="1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1pPr>
            <a:lvl2pPr lvl="1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  <p:pic>
        <p:nvPicPr>
          <p:cNvPr id="225" name="Google Shape;225;p22"/>
          <p:cNvPicPr preferRelativeResize="0"/>
          <p:nvPr/>
        </p:nvPicPr>
        <p:blipFill rotWithShape="1">
          <a:blip r:embed="rId2">
            <a:alphaModFix/>
          </a:blip>
          <a:srcRect t="327" b="317"/>
          <a:stretch/>
        </p:blipFill>
        <p:spPr>
          <a:xfrm>
            <a:off x="10711279" y="6313250"/>
            <a:ext cx="975850" cy="228121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22"/>
          <p:cNvSpPr txBox="1">
            <a:spLocks noGrp="1"/>
          </p:cNvSpPr>
          <p:nvPr>
            <p:ph type="subTitle" idx="1"/>
          </p:nvPr>
        </p:nvSpPr>
        <p:spPr>
          <a:xfrm>
            <a:off x="885050" y="6169550"/>
            <a:ext cx="8002500" cy="5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27" name="Google Shape;227;p22"/>
          <p:cNvSpPr txBox="1">
            <a:spLocks noGrp="1"/>
          </p:cNvSpPr>
          <p:nvPr>
            <p:ph type="subTitle" idx="2"/>
          </p:nvPr>
        </p:nvSpPr>
        <p:spPr>
          <a:xfrm>
            <a:off x="447775" y="55441"/>
            <a:ext cx="5148900" cy="816300"/>
          </a:xfrm>
          <a:prstGeom prst="rect">
            <a:avLst/>
          </a:prstGeom>
        </p:spPr>
        <p:txBody>
          <a:bodyPr spcFirstLastPara="1" wrap="square" lIns="438900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9pPr>
          </a:lstStyle>
          <a:p>
            <a:endParaRPr/>
          </a:p>
        </p:txBody>
      </p:sp>
      <p:sp>
        <p:nvSpPr>
          <p:cNvPr id="228" name="Google Shape;228;p22"/>
          <p:cNvSpPr txBox="1">
            <a:spLocks noGrp="1"/>
          </p:cNvSpPr>
          <p:nvPr>
            <p:ph type="title"/>
          </p:nvPr>
        </p:nvSpPr>
        <p:spPr>
          <a:xfrm>
            <a:off x="885050" y="1100350"/>
            <a:ext cx="10422000" cy="55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1pPr>
            <a:lvl2pPr lvl="1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2pPr>
            <a:lvl3pPr lvl="2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3pPr>
            <a:lvl4pPr lvl="3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4pPr>
            <a:lvl5pPr lvl="4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5pPr>
            <a:lvl6pPr lvl="5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6pPr>
            <a:lvl7pPr lvl="6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7pPr>
            <a:lvl8pPr lvl="7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8pPr>
            <a:lvl9pPr lvl="8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9pPr>
          </a:lstStyle>
          <a:p>
            <a:endParaRPr/>
          </a:p>
        </p:txBody>
      </p:sp>
      <p:sp>
        <p:nvSpPr>
          <p:cNvPr id="229" name="Google Shape;229;p22"/>
          <p:cNvSpPr txBox="1">
            <a:spLocks noGrp="1"/>
          </p:cNvSpPr>
          <p:nvPr>
            <p:ph type="body" idx="3"/>
          </p:nvPr>
        </p:nvSpPr>
        <p:spPr>
          <a:xfrm>
            <a:off x="2438400" y="2286000"/>
            <a:ext cx="7315200" cy="3657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lnSpc>
                <a:spcPct val="135000"/>
              </a:lnSpc>
              <a:spcBef>
                <a:spcPts val="1000"/>
              </a:spcBef>
              <a:spcAft>
                <a:spcPts val="0"/>
              </a:spcAft>
              <a:buSzPts val="1800"/>
              <a:buChar char="▸"/>
              <a:defRPr/>
            </a:lvl1pPr>
            <a:lvl2pPr marL="914400" lvl="1" indent="-342900" rtl="0">
              <a:lnSpc>
                <a:spcPct val="135000"/>
              </a:lnSpc>
              <a:spcBef>
                <a:spcPts val="1000"/>
              </a:spcBef>
              <a:spcAft>
                <a:spcPts val="0"/>
              </a:spcAft>
              <a:buSzPts val="1800"/>
              <a:buChar char="･"/>
              <a:defRPr/>
            </a:lvl2pPr>
            <a:lvl3pPr marL="1371600" lvl="2" indent="-342900" rtl="0">
              <a:lnSpc>
                <a:spcPct val="135000"/>
              </a:lnSpc>
              <a:spcBef>
                <a:spcPts val="1000"/>
              </a:spcBef>
              <a:spcAft>
                <a:spcPts val="0"/>
              </a:spcAft>
              <a:buSzPts val="1800"/>
              <a:buChar char="･"/>
              <a:defRPr/>
            </a:lvl3pPr>
            <a:lvl4pPr marL="1828800" lvl="3" indent="-342900" rtl="0">
              <a:lnSpc>
                <a:spcPct val="135000"/>
              </a:lnSpc>
              <a:spcBef>
                <a:spcPts val="1000"/>
              </a:spcBef>
              <a:spcAft>
                <a:spcPts val="0"/>
              </a:spcAft>
              <a:buSzPts val="1800"/>
              <a:buChar char="･"/>
              <a:defRPr/>
            </a:lvl4pPr>
            <a:lvl5pPr marL="2286000" lvl="4" indent="-342900" rtl="0">
              <a:lnSpc>
                <a:spcPct val="135000"/>
              </a:lnSpc>
              <a:spcBef>
                <a:spcPts val="1000"/>
              </a:spcBef>
              <a:spcAft>
                <a:spcPts val="0"/>
              </a:spcAft>
              <a:buSzPts val="1800"/>
              <a:buChar char="･"/>
              <a:defRPr/>
            </a:lvl5pPr>
            <a:lvl6pPr marL="2743200" lvl="5" indent="-342900" rtl="0">
              <a:lnSpc>
                <a:spcPct val="135000"/>
              </a:lnSpc>
              <a:spcBef>
                <a:spcPts val="1000"/>
              </a:spcBef>
              <a:spcAft>
                <a:spcPts val="0"/>
              </a:spcAft>
              <a:buSzPts val="1800"/>
              <a:buChar char="･"/>
              <a:defRPr/>
            </a:lvl6pPr>
            <a:lvl7pPr marL="3200400" lvl="6" indent="-342900" rtl="0">
              <a:lnSpc>
                <a:spcPct val="135000"/>
              </a:lnSpc>
              <a:spcBef>
                <a:spcPts val="1000"/>
              </a:spcBef>
              <a:spcAft>
                <a:spcPts val="0"/>
              </a:spcAft>
              <a:buSzPts val="1800"/>
              <a:buChar char="･"/>
              <a:defRPr/>
            </a:lvl7pPr>
            <a:lvl8pPr marL="3657600" lvl="7" indent="-342900" rtl="0">
              <a:lnSpc>
                <a:spcPct val="135000"/>
              </a:lnSpc>
              <a:spcBef>
                <a:spcPts val="1000"/>
              </a:spcBef>
              <a:spcAft>
                <a:spcPts val="0"/>
              </a:spcAft>
              <a:buSzPts val="1800"/>
              <a:buChar char="･"/>
              <a:defRPr/>
            </a:lvl8pPr>
            <a:lvl9pPr marL="4114800" lvl="8" indent="-342900" rtl="0">
              <a:lnSpc>
                <a:spcPct val="135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･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rior body">
  <p:cSld name="CUSTOM_4_17_2_1"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3"/>
          <p:cNvSpPr txBox="1">
            <a:spLocks noGrp="1"/>
          </p:cNvSpPr>
          <p:nvPr>
            <p:ph type="subTitle" idx="1"/>
          </p:nvPr>
        </p:nvSpPr>
        <p:spPr>
          <a:xfrm>
            <a:off x="447775" y="55441"/>
            <a:ext cx="5148900" cy="816300"/>
          </a:xfrm>
          <a:prstGeom prst="rect">
            <a:avLst/>
          </a:prstGeom>
        </p:spPr>
        <p:txBody>
          <a:bodyPr spcFirstLastPara="1" wrap="square" lIns="438900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Text Medium"/>
              <a:buNone/>
              <a:defRPr sz="10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Text Medium"/>
              <a:buNone/>
              <a:defRPr sz="10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Text Medium"/>
              <a:buNone/>
              <a:defRPr sz="10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Text Medium"/>
              <a:buNone/>
              <a:defRPr sz="10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Text Medium"/>
              <a:buNone/>
              <a:defRPr sz="10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Text Medium"/>
              <a:buNone/>
              <a:defRPr sz="10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Text Medium"/>
              <a:buNone/>
              <a:defRPr sz="10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Text Medium"/>
              <a:buNone/>
              <a:defRPr sz="10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endParaRPr/>
          </a:p>
        </p:txBody>
      </p:sp>
      <p:cxnSp>
        <p:nvCxnSpPr>
          <p:cNvPr id="232" name="Google Shape;232;p23"/>
          <p:cNvCxnSpPr/>
          <p:nvPr/>
        </p:nvCxnSpPr>
        <p:spPr>
          <a:xfrm rot="10800000">
            <a:off x="447775" y="100"/>
            <a:ext cx="0" cy="8865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3" name="Google Shape;233;p23"/>
          <p:cNvCxnSpPr/>
          <p:nvPr/>
        </p:nvCxnSpPr>
        <p:spPr>
          <a:xfrm rot="10800000">
            <a:off x="447767" y="6401400"/>
            <a:ext cx="0" cy="4566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4" name="Google Shape;234;p23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700" cy="1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1pPr>
            <a:lvl2pPr lvl="1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  <p:pic>
        <p:nvPicPr>
          <p:cNvPr id="235" name="Google Shape;235;p23"/>
          <p:cNvPicPr preferRelativeResize="0"/>
          <p:nvPr/>
        </p:nvPicPr>
        <p:blipFill rotWithShape="1">
          <a:blip r:embed="rId2">
            <a:alphaModFix/>
          </a:blip>
          <a:srcRect t="327" b="317"/>
          <a:stretch/>
        </p:blipFill>
        <p:spPr>
          <a:xfrm>
            <a:off x="10711279" y="6313250"/>
            <a:ext cx="975850" cy="228121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23"/>
          <p:cNvSpPr txBox="1">
            <a:spLocks noGrp="1"/>
          </p:cNvSpPr>
          <p:nvPr>
            <p:ph type="subTitle" idx="2"/>
          </p:nvPr>
        </p:nvSpPr>
        <p:spPr>
          <a:xfrm>
            <a:off x="885050" y="6169550"/>
            <a:ext cx="8002500" cy="5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7" name="Google Shape;237;p23"/>
          <p:cNvSpPr txBox="1">
            <a:spLocks noGrp="1"/>
          </p:cNvSpPr>
          <p:nvPr>
            <p:ph type="body" idx="3"/>
          </p:nvPr>
        </p:nvSpPr>
        <p:spPr>
          <a:xfrm>
            <a:off x="2438400" y="1600200"/>
            <a:ext cx="7315200" cy="3657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lnSpc>
                <a:spcPct val="135000"/>
              </a:lnSpc>
              <a:spcBef>
                <a:spcPts val="1000"/>
              </a:spcBef>
              <a:spcAft>
                <a:spcPts val="0"/>
              </a:spcAft>
              <a:buSzPts val="1800"/>
              <a:buChar char="▸"/>
              <a:defRPr/>
            </a:lvl1pPr>
            <a:lvl2pPr marL="914400" lvl="1" indent="-342900" rtl="0">
              <a:lnSpc>
                <a:spcPct val="135000"/>
              </a:lnSpc>
              <a:spcBef>
                <a:spcPts val="1000"/>
              </a:spcBef>
              <a:spcAft>
                <a:spcPts val="0"/>
              </a:spcAft>
              <a:buSzPts val="1800"/>
              <a:buChar char="･"/>
              <a:defRPr/>
            </a:lvl2pPr>
            <a:lvl3pPr marL="1371600" lvl="2" indent="-342900" rtl="0">
              <a:lnSpc>
                <a:spcPct val="135000"/>
              </a:lnSpc>
              <a:spcBef>
                <a:spcPts val="1000"/>
              </a:spcBef>
              <a:spcAft>
                <a:spcPts val="0"/>
              </a:spcAft>
              <a:buSzPts val="1800"/>
              <a:buChar char="･"/>
              <a:defRPr/>
            </a:lvl3pPr>
            <a:lvl4pPr marL="1828800" lvl="3" indent="-342900" rtl="0">
              <a:lnSpc>
                <a:spcPct val="135000"/>
              </a:lnSpc>
              <a:spcBef>
                <a:spcPts val="1000"/>
              </a:spcBef>
              <a:spcAft>
                <a:spcPts val="0"/>
              </a:spcAft>
              <a:buSzPts val="1800"/>
              <a:buChar char="･"/>
              <a:defRPr/>
            </a:lvl4pPr>
            <a:lvl5pPr marL="2286000" lvl="4" indent="-342900" rtl="0">
              <a:lnSpc>
                <a:spcPct val="135000"/>
              </a:lnSpc>
              <a:spcBef>
                <a:spcPts val="1000"/>
              </a:spcBef>
              <a:spcAft>
                <a:spcPts val="0"/>
              </a:spcAft>
              <a:buSzPts val="1800"/>
              <a:buChar char="･"/>
              <a:defRPr/>
            </a:lvl5pPr>
            <a:lvl6pPr marL="2743200" lvl="5" indent="-342900" rtl="0">
              <a:lnSpc>
                <a:spcPct val="135000"/>
              </a:lnSpc>
              <a:spcBef>
                <a:spcPts val="1000"/>
              </a:spcBef>
              <a:spcAft>
                <a:spcPts val="0"/>
              </a:spcAft>
              <a:buSzPts val="1800"/>
              <a:buChar char="･"/>
              <a:defRPr/>
            </a:lvl6pPr>
            <a:lvl7pPr marL="3200400" lvl="6" indent="-342900" rtl="0">
              <a:lnSpc>
                <a:spcPct val="135000"/>
              </a:lnSpc>
              <a:spcBef>
                <a:spcPts val="1000"/>
              </a:spcBef>
              <a:spcAft>
                <a:spcPts val="0"/>
              </a:spcAft>
              <a:buSzPts val="1800"/>
              <a:buChar char="･"/>
              <a:defRPr/>
            </a:lvl7pPr>
            <a:lvl8pPr marL="3657600" lvl="7" indent="-342900" rtl="0">
              <a:lnSpc>
                <a:spcPct val="135000"/>
              </a:lnSpc>
              <a:spcBef>
                <a:spcPts val="1000"/>
              </a:spcBef>
              <a:spcAft>
                <a:spcPts val="0"/>
              </a:spcAft>
              <a:buSzPts val="1800"/>
              <a:buChar char="･"/>
              <a:defRPr/>
            </a:lvl8pPr>
            <a:lvl9pPr marL="4114800" lvl="8" indent="-342900" rtl="0">
              <a:lnSpc>
                <a:spcPct val="135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･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rior title and two column body">
  <p:cSld name="CUSTOM_4_17_1"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9" name="Google Shape;239;p24"/>
          <p:cNvCxnSpPr/>
          <p:nvPr/>
        </p:nvCxnSpPr>
        <p:spPr>
          <a:xfrm rot="10800000">
            <a:off x="447775" y="100"/>
            <a:ext cx="0" cy="8865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0" name="Google Shape;240;p24"/>
          <p:cNvCxnSpPr/>
          <p:nvPr/>
        </p:nvCxnSpPr>
        <p:spPr>
          <a:xfrm rot="10800000">
            <a:off x="447767" y="6401400"/>
            <a:ext cx="0" cy="4566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41" name="Google Shape;241;p24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700" cy="1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1pPr>
            <a:lvl2pPr lvl="1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  <p:pic>
        <p:nvPicPr>
          <p:cNvPr id="242" name="Google Shape;242;p24"/>
          <p:cNvPicPr preferRelativeResize="0"/>
          <p:nvPr/>
        </p:nvPicPr>
        <p:blipFill rotWithShape="1">
          <a:blip r:embed="rId2">
            <a:alphaModFix/>
          </a:blip>
          <a:srcRect t="327" b="317"/>
          <a:stretch/>
        </p:blipFill>
        <p:spPr>
          <a:xfrm>
            <a:off x="10711279" y="6313250"/>
            <a:ext cx="975850" cy="228121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24"/>
          <p:cNvSpPr txBox="1">
            <a:spLocks noGrp="1"/>
          </p:cNvSpPr>
          <p:nvPr>
            <p:ph type="subTitle" idx="1"/>
          </p:nvPr>
        </p:nvSpPr>
        <p:spPr>
          <a:xfrm>
            <a:off x="885050" y="6169550"/>
            <a:ext cx="8002500" cy="5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44" name="Google Shape;244;p24"/>
          <p:cNvSpPr txBox="1">
            <a:spLocks noGrp="1"/>
          </p:cNvSpPr>
          <p:nvPr>
            <p:ph type="body" idx="2"/>
          </p:nvPr>
        </p:nvSpPr>
        <p:spPr>
          <a:xfrm>
            <a:off x="885125" y="2291177"/>
            <a:ext cx="4937700" cy="372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lnSpc>
                <a:spcPct val="135000"/>
              </a:lnSpc>
              <a:spcBef>
                <a:spcPts val="1000"/>
              </a:spcBef>
              <a:spcAft>
                <a:spcPts val="0"/>
              </a:spcAft>
              <a:buSzPts val="1800"/>
              <a:buChar char="▸"/>
              <a:defRPr/>
            </a:lvl1pPr>
            <a:lvl2pPr marL="914400" lvl="1" indent="-342900" rtl="0">
              <a:lnSpc>
                <a:spcPct val="135000"/>
              </a:lnSpc>
              <a:spcBef>
                <a:spcPts val="1000"/>
              </a:spcBef>
              <a:spcAft>
                <a:spcPts val="0"/>
              </a:spcAft>
              <a:buSzPts val="1800"/>
              <a:buChar char="･"/>
              <a:defRPr/>
            </a:lvl2pPr>
            <a:lvl3pPr marL="1371600" lvl="2" indent="-342900" rtl="0">
              <a:lnSpc>
                <a:spcPct val="135000"/>
              </a:lnSpc>
              <a:spcBef>
                <a:spcPts val="1000"/>
              </a:spcBef>
              <a:spcAft>
                <a:spcPts val="0"/>
              </a:spcAft>
              <a:buSzPts val="1800"/>
              <a:buChar char="･"/>
              <a:defRPr/>
            </a:lvl3pPr>
            <a:lvl4pPr marL="1828800" lvl="3" indent="-342900" rtl="0">
              <a:lnSpc>
                <a:spcPct val="135000"/>
              </a:lnSpc>
              <a:spcBef>
                <a:spcPts val="1000"/>
              </a:spcBef>
              <a:spcAft>
                <a:spcPts val="0"/>
              </a:spcAft>
              <a:buSzPts val="1800"/>
              <a:buChar char="･"/>
              <a:defRPr/>
            </a:lvl4pPr>
            <a:lvl5pPr marL="2286000" lvl="4" indent="-342900" rtl="0">
              <a:lnSpc>
                <a:spcPct val="135000"/>
              </a:lnSpc>
              <a:spcBef>
                <a:spcPts val="1000"/>
              </a:spcBef>
              <a:spcAft>
                <a:spcPts val="0"/>
              </a:spcAft>
              <a:buSzPts val="1800"/>
              <a:buChar char="･"/>
              <a:defRPr/>
            </a:lvl5pPr>
            <a:lvl6pPr marL="2743200" lvl="5" indent="-342900" rtl="0">
              <a:lnSpc>
                <a:spcPct val="135000"/>
              </a:lnSpc>
              <a:spcBef>
                <a:spcPts val="1000"/>
              </a:spcBef>
              <a:spcAft>
                <a:spcPts val="0"/>
              </a:spcAft>
              <a:buSzPts val="1800"/>
              <a:buChar char="･"/>
              <a:defRPr/>
            </a:lvl6pPr>
            <a:lvl7pPr marL="3200400" lvl="6" indent="-342900" rtl="0">
              <a:lnSpc>
                <a:spcPct val="135000"/>
              </a:lnSpc>
              <a:spcBef>
                <a:spcPts val="1000"/>
              </a:spcBef>
              <a:spcAft>
                <a:spcPts val="0"/>
              </a:spcAft>
              <a:buSzPts val="1800"/>
              <a:buChar char="･"/>
              <a:defRPr/>
            </a:lvl7pPr>
            <a:lvl8pPr marL="3657600" lvl="7" indent="-342900" rtl="0">
              <a:lnSpc>
                <a:spcPct val="135000"/>
              </a:lnSpc>
              <a:spcBef>
                <a:spcPts val="1000"/>
              </a:spcBef>
              <a:spcAft>
                <a:spcPts val="0"/>
              </a:spcAft>
              <a:buSzPts val="1800"/>
              <a:buChar char="･"/>
              <a:defRPr/>
            </a:lvl8pPr>
            <a:lvl9pPr marL="4114800" lvl="8" indent="-342900" rtl="0">
              <a:lnSpc>
                <a:spcPct val="135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･"/>
              <a:defRPr/>
            </a:lvl9pPr>
          </a:lstStyle>
          <a:p>
            <a:endParaRPr/>
          </a:p>
        </p:txBody>
      </p:sp>
      <p:sp>
        <p:nvSpPr>
          <p:cNvPr id="245" name="Google Shape;245;p24"/>
          <p:cNvSpPr txBox="1">
            <a:spLocks noGrp="1"/>
          </p:cNvSpPr>
          <p:nvPr>
            <p:ph type="body" idx="3"/>
          </p:nvPr>
        </p:nvSpPr>
        <p:spPr>
          <a:xfrm>
            <a:off x="6369425" y="2291175"/>
            <a:ext cx="4937700" cy="372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lnSpc>
                <a:spcPct val="135000"/>
              </a:lnSpc>
              <a:spcBef>
                <a:spcPts val="1000"/>
              </a:spcBef>
              <a:spcAft>
                <a:spcPts val="0"/>
              </a:spcAft>
              <a:buSzPts val="1800"/>
              <a:buChar char="▸"/>
              <a:defRPr/>
            </a:lvl1pPr>
            <a:lvl2pPr marL="914400" lvl="1" indent="-342900" rtl="0">
              <a:lnSpc>
                <a:spcPct val="135000"/>
              </a:lnSpc>
              <a:spcBef>
                <a:spcPts val="1000"/>
              </a:spcBef>
              <a:spcAft>
                <a:spcPts val="0"/>
              </a:spcAft>
              <a:buSzPts val="1800"/>
              <a:buChar char="･"/>
              <a:defRPr/>
            </a:lvl2pPr>
            <a:lvl3pPr marL="1371600" lvl="2" indent="-342900" rtl="0">
              <a:lnSpc>
                <a:spcPct val="135000"/>
              </a:lnSpc>
              <a:spcBef>
                <a:spcPts val="1000"/>
              </a:spcBef>
              <a:spcAft>
                <a:spcPts val="0"/>
              </a:spcAft>
              <a:buSzPts val="1800"/>
              <a:buChar char="･"/>
              <a:defRPr/>
            </a:lvl3pPr>
            <a:lvl4pPr marL="1828800" lvl="3" indent="-342900" rtl="0">
              <a:lnSpc>
                <a:spcPct val="135000"/>
              </a:lnSpc>
              <a:spcBef>
                <a:spcPts val="1000"/>
              </a:spcBef>
              <a:spcAft>
                <a:spcPts val="0"/>
              </a:spcAft>
              <a:buSzPts val="1800"/>
              <a:buChar char="･"/>
              <a:defRPr/>
            </a:lvl4pPr>
            <a:lvl5pPr marL="2286000" lvl="4" indent="-342900" rtl="0">
              <a:lnSpc>
                <a:spcPct val="135000"/>
              </a:lnSpc>
              <a:spcBef>
                <a:spcPts val="1000"/>
              </a:spcBef>
              <a:spcAft>
                <a:spcPts val="0"/>
              </a:spcAft>
              <a:buSzPts val="1800"/>
              <a:buChar char="･"/>
              <a:defRPr/>
            </a:lvl5pPr>
            <a:lvl6pPr marL="2743200" lvl="5" indent="-342900" rtl="0">
              <a:lnSpc>
                <a:spcPct val="135000"/>
              </a:lnSpc>
              <a:spcBef>
                <a:spcPts val="1000"/>
              </a:spcBef>
              <a:spcAft>
                <a:spcPts val="0"/>
              </a:spcAft>
              <a:buSzPts val="1800"/>
              <a:buChar char="･"/>
              <a:defRPr/>
            </a:lvl6pPr>
            <a:lvl7pPr marL="3200400" lvl="6" indent="-342900" rtl="0">
              <a:lnSpc>
                <a:spcPct val="135000"/>
              </a:lnSpc>
              <a:spcBef>
                <a:spcPts val="1000"/>
              </a:spcBef>
              <a:spcAft>
                <a:spcPts val="0"/>
              </a:spcAft>
              <a:buSzPts val="1800"/>
              <a:buChar char="･"/>
              <a:defRPr/>
            </a:lvl7pPr>
            <a:lvl8pPr marL="3657600" lvl="7" indent="-342900" rtl="0">
              <a:lnSpc>
                <a:spcPct val="135000"/>
              </a:lnSpc>
              <a:spcBef>
                <a:spcPts val="1000"/>
              </a:spcBef>
              <a:spcAft>
                <a:spcPts val="0"/>
              </a:spcAft>
              <a:buSzPts val="1800"/>
              <a:buChar char="･"/>
              <a:defRPr/>
            </a:lvl8pPr>
            <a:lvl9pPr marL="4114800" lvl="8" indent="-342900" rtl="0">
              <a:lnSpc>
                <a:spcPct val="135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･"/>
              <a:defRPr/>
            </a:lvl9pPr>
          </a:lstStyle>
          <a:p>
            <a:endParaRPr/>
          </a:p>
        </p:txBody>
      </p:sp>
      <p:sp>
        <p:nvSpPr>
          <p:cNvPr id="246" name="Google Shape;246;p24"/>
          <p:cNvSpPr txBox="1">
            <a:spLocks noGrp="1"/>
          </p:cNvSpPr>
          <p:nvPr>
            <p:ph type="subTitle" idx="4"/>
          </p:nvPr>
        </p:nvSpPr>
        <p:spPr>
          <a:xfrm>
            <a:off x="447775" y="55441"/>
            <a:ext cx="5148900" cy="816300"/>
          </a:xfrm>
          <a:prstGeom prst="rect">
            <a:avLst/>
          </a:prstGeom>
        </p:spPr>
        <p:txBody>
          <a:bodyPr spcFirstLastPara="1" wrap="square" lIns="438900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9pPr>
          </a:lstStyle>
          <a:p>
            <a:endParaRPr/>
          </a:p>
        </p:txBody>
      </p:sp>
      <p:sp>
        <p:nvSpPr>
          <p:cNvPr id="247" name="Google Shape;247;p24"/>
          <p:cNvSpPr txBox="1">
            <a:spLocks noGrp="1"/>
          </p:cNvSpPr>
          <p:nvPr>
            <p:ph type="title"/>
          </p:nvPr>
        </p:nvSpPr>
        <p:spPr>
          <a:xfrm>
            <a:off x="885050" y="1100350"/>
            <a:ext cx="10422000" cy="55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1pPr>
            <a:lvl2pPr lvl="1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2pPr>
            <a:lvl3pPr lvl="2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3pPr>
            <a:lvl4pPr lvl="3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4pPr>
            <a:lvl5pPr lvl="4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5pPr>
            <a:lvl6pPr lvl="5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6pPr>
            <a:lvl7pPr lvl="6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7pPr>
            <a:lvl8pPr lvl="7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8pPr>
            <a:lvl9pPr lvl="8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9pPr>
          </a:lstStyle>
          <a:p>
            <a:endParaRPr/>
          </a:p>
        </p:txBody>
      </p:sp>
      <p:sp>
        <p:nvSpPr>
          <p:cNvPr id="248" name="Google Shape;248;p24"/>
          <p:cNvSpPr txBox="1">
            <a:spLocks noGrp="1"/>
          </p:cNvSpPr>
          <p:nvPr>
            <p:ph type="subTitle" idx="5"/>
          </p:nvPr>
        </p:nvSpPr>
        <p:spPr>
          <a:xfrm>
            <a:off x="885125" y="1653550"/>
            <a:ext cx="10422000" cy="291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500"/>
              </a:spcBef>
              <a:spcAft>
                <a:spcPts val="500"/>
              </a:spcAft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rior image and column body">
  <p:cSld name="CUSTOM_4_17_1_1"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0" name="Google Shape;250;p25"/>
          <p:cNvCxnSpPr/>
          <p:nvPr/>
        </p:nvCxnSpPr>
        <p:spPr>
          <a:xfrm rot="10800000">
            <a:off x="447775" y="100"/>
            <a:ext cx="0" cy="8865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1" name="Google Shape;251;p25"/>
          <p:cNvCxnSpPr/>
          <p:nvPr/>
        </p:nvCxnSpPr>
        <p:spPr>
          <a:xfrm rot="10800000">
            <a:off x="447767" y="6401400"/>
            <a:ext cx="0" cy="4566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2" name="Google Shape;252;p25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700" cy="1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1pPr>
            <a:lvl2pPr lvl="1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  <p:pic>
        <p:nvPicPr>
          <p:cNvPr id="253" name="Google Shape;253;p25"/>
          <p:cNvPicPr preferRelativeResize="0"/>
          <p:nvPr/>
        </p:nvPicPr>
        <p:blipFill rotWithShape="1">
          <a:blip r:embed="rId2">
            <a:alphaModFix/>
          </a:blip>
          <a:srcRect t="327" b="317"/>
          <a:stretch/>
        </p:blipFill>
        <p:spPr>
          <a:xfrm>
            <a:off x="10711279" y="6313250"/>
            <a:ext cx="975850" cy="228121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25"/>
          <p:cNvSpPr txBox="1">
            <a:spLocks noGrp="1"/>
          </p:cNvSpPr>
          <p:nvPr>
            <p:ph type="subTitle" idx="1"/>
          </p:nvPr>
        </p:nvSpPr>
        <p:spPr>
          <a:xfrm>
            <a:off x="885050" y="6169550"/>
            <a:ext cx="8002500" cy="5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55" name="Google Shape;255;p25"/>
          <p:cNvSpPr txBox="1">
            <a:spLocks noGrp="1"/>
          </p:cNvSpPr>
          <p:nvPr>
            <p:ph type="body" idx="2"/>
          </p:nvPr>
        </p:nvSpPr>
        <p:spPr>
          <a:xfrm>
            <a:off x="6369425" y="2291175"/>
            <a:ext cx="4937700" cy="372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lnSpc>
                <a:spcPct val="135000"/>
              </a:lnSpc>
              <a:spcBef>
                <a:spcPts val="1000"/>
              </a:spcBef>
              <a:spcAft>
                <a:spcPts val="0"/>
              </a:spcAft>
              <a:buSzPts val="1800"/>
              <a:buChar char="▸"/>
              <a:defRPr/>
            </a:lvl1pPr>
            <a:lvl2pPr marL="914400" lvl="1" indent="-342900" rtl="0">
              <a:lnSpc>
                <a:spcPct val="135000"/>
              </a:lnSpc>
              <a:spcBef>
                <a:spcPts val="1000"/>
              </a:spcBef>
              <a:spcAft>
                <a:spcPts val="0"/>
              </a:spcAft>
              <a:buSzPts val="1800"/>
              <a:buChar char="･"/>
              <a:defRPr/>
            </a:lvl2pPr>
            <a:lvl3pPr marL="1371600" lvl="2" indent="-342900" rtl="0">
              <a:lnSpc>
                <a:spcPct val="135000"/>
              </a:lnSpc>
              <a:spcBef>
                <a:spcPts val="1000"/>
              </a:spcBef>
              <a:spcAft>
                <a:spcPts val="0"/>
              </a:spcAft>
              <a:buSzPts val="1800"/>
              <a:buChar char="･"/>
              <a:defRPr/>
            </a:lvl3pPr>
            <a:lvl4pPr marL="1828800" lvl="3" indent="-342900" rtl="0">
              <a:lnSpc>
                <a:spcPct val="135000"/>
              </a:lnSpc>
              <a:spcBef>
                <a:spcPts val="1000"/>
              </a:spcBef>
              <a:spcAft>
                <a:spcPts val="0"/>
              </a:spcAft>
              <a:buSzPts val="1800"/>
              <a:buChar char="･"/>
              <a:defRPr/>
            </a:lvl4pPr>
            <a:lvl5pPr marL="2286000" lvl="4" indent="-342900" rtl="0">
              <a:lnSpc>
                <a:spcPct val="135000"/>
              </a:lnSpc>
              <a:spcBef>
                <a:spcPts val="1000"/>
              </a:spcBef>
              <a:spcAft>
                <a:spcPts val="0"/>
              </a:spcAft>
              <a:buSzPts val="1800"/>
              <a:buChar char="･"/>
              <a:defRPr/>
            </a:lvl5pPr>
            <a:lvl6pPr marL="2743200" lvl="5" indent="-342900" rtl="0">
              <a:lnSpc>
                <a:spcPct val="135000"/>
              </a:lnSpc>
              <a:spcBef>
                <a:spcPts val="1000"/>
              </a:spcBef>
              <a:spcAft>
                <a:spcPts val="0"/>
              </a:spcAft>
              <a:buSzPts val="1800"/>
              <a:buChar char="･"/>
              <a:defRPr/>
            </a:lvl6pPr>
            <a:lvl7pPr marL="3200400" lvl="6" indent="-342900" rtl="0">
              <a:lnSpc>
                <a:spcPct val="135000"/>
              </a:lnSpc>
              <a:spcBef>
                <a:spcPts val="1000"/>
              </a:spcBef>
              <a:spcAft>
                <a:spcPts val="0"/>
              </a:spcAft>
              <a:buSzPts val="1800"/>
              <a:buChar char="･"/>
              <a:defRPr/>
            </a:lvl7pPr>
            <a:lvl8pPr marL="3657600" lvl="7" indent="-342900" rtl="0">
              <a:lnSpc>
                <a:spcPct val="135000"/>
              </a:lnSpc>
              <a:spcBef>
                <a:spcPts val="1000"/>
              </a:spcBef>
              <a:spcAft>
                <a:spcPts val="0"/>
              </a:spcAft>
              <a:buSzPts val="1800"/>
              <a:buChar char="･"/>
              <a:defRPr/>
            </a:lvl8pPr>
            <a:lvl9pPr marL="4114800" lvl="8" indent="-342900" rtl="0">
              <a:lnSpc>
                <a:spcPct val="135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･"/>
              <a:defRPr/>
            </a:lvl9pPr>
          </a:lstStyle>
          <a:p>
            <a:endParaRPr/>
          </a:p>
        </p:txBody>
      </p:sp>
      <p:sp>
        <p:nvSpPr>
          <p:cNvPr id="256" name="Google Shape;256;p25"/>
          <p:cNvSpPr txBox="1">
            <a:spLocks noGrp="1"/>
          </p:cNvSpPr>
          <p:nvPr>
            <p:ph type="subTitle" idx="3"/>
          </p:nvPr>
        </p:nvSpPr>
        <p:spPr>
          <a:xfrm>
            <a:off x="447775" y="55441"/>
            <a:ext cx="5148900" cy="816300"/>
          </a:xfrm>
          <a:prstGeom prst="rect">
            <a:avLst/>
          </a:prstGeom>
        </p:spPr>
        <p:txBody>
          <a:bodyPr spcFirstLastPara="1" wrap="square" lIns="438900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9pPr>
          </a:lstStyle>
          <a:p>
            <a:endParaRPr/>
          </a:p>
        </p:txBody>
      </p:sp>
      <p:sp>
        <p:nvSpPr>
          <p:cNvPr id="257" name="Google Shape;257;p25"/>
          <p:cNvSpPr txBox="1">
            <a:spLocks noGrp="1"/>
          </p:cNvSpPr>
          <p:nvPr>
            <p:ph type="title"/>
          </p:nvPr>
        </p:nvSpPr>
        <p:spPr>
          <a:xfrm>
            <a:off x="885050" y="1100350"/>
            <a:ext cx="10422000" cy="55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1pPr>
            <a:lvl2pPr lvl="1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2pPr>
            <a:lvl3pPr lvl="2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3pPr>
            <a:lvl4pPr lvl="3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4pPr>
            <a:lvl5pPr lvl="4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5pPr>
            <a:lvl6pPr lvl="5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6pPr>
            <a:lvl7pPr lvl="6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7pPr>
            <a:lvl8pPr lvl="7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8pPr>
            <a:lvl9pPr lvl="8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9pPr>
          </a:lstStyle>
          <a:p>
            <a:endParaRPr/>
          </a:p>
        </p:txBody>
      </p:sp>
      <p:sp>
        <p:nvSpPr>
          <p:cNvPr id="258" name="Google Shape;258;p25"/>
          <p:cNvSpPr txBox="1">
            <a:spLocks noGrp="1"/>
          </p:cNvSpPr>
          <p:nvPr>
            <p:ph type="subTitle" idx="4"/>
          </p:nvPr>
        </p:nvSpPr>
        <p:spPr>
          <a:xfrm>
            <a:off x="885125" y="1653550"/>
            <a:ext cx="10422000" cy="291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500"/>
              </a:spcBef>
              <a:spcAft>
                <a:spcPts val="500"/>
              </a:spcAft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rior timeline vertical">
  <p:cSld name="CUSTOM_4_16"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26"/>
          <p:cNvSpPr txBox="1">
            <a:spLocks noGrp="1"/>
          </p:cNvSpPr>
          <p:nvPr>
            <p:ph type="subTitle" idx="1"/>
          </p:nvPr>
        </p:nvSpPr>
        <p:spPr>
          <a:xfrm>
            <a:off x="447775" y="55441"/>
            <a:ext cx="5148900" cy="816300"/>
          </a:xfrm>
          <a:prstGeom prst="rect">
            <a:avLst/>
          </a:prstGeom>
        </p:spPr>
        <p:txBody>
          <a:bodyPr spcFirstLastPara="1" wrap="square" lIns="438900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Text Medium"/>
              <a:buNone/>
              <a:defRPr sz="10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Text Medium"/>
              <a:buNone/>
              <a:defRPr sz="10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Text Medium"/>
              <a:buNone/>
              <a:defRPr sz="10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Text Medium"/>
              <a:buNone/>
              <a:defRPr sz="10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Text Medium"/>
              <a:buNone/>
              <a:defRPr sz="10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Text Medium"/>
              <a:buNone/>
              <a:defRPr sz="10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Text Medium"/>
              <a:buNone/>
              <a:defRPr sz="10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Text Medium"/>
              <a:buNone/>
              <a:defRPr sz="10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endParaRPr/>
          </a:p>
        </p:txBody>
      </p:sp>
      <p:cxnSp>
        <p:nvCxnSpPr>
          <p:cNvPr id="261" name="Google Shape;261;p26"/>
          <p:cNvCxnSpPr/>
          <p:nvPr/>
        </p:nvCxnSpPr>
        <p:spPr>
          <a:xfrm rot="10800000">
            <a:off x="447775" y="100"/>
            <a:ext cx="0" cy="8865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2" name="Google Shape;262;p26"/>
          <p:cNvCxnSpPr/>
          <p:nvPr/>
        </p:nvCxnSpPr>
        <p:spPr>
          <a:xfrm rot="10800000">
            <a:off x="447767" y="6401400"/>
            <a:ext cx="0" cy="4566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63" name="Google Shape;263;p26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700" cy="1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1pPr>
            <a:lvl2pPr lvl="1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  <p:pic>
        <p:nvPicPr>
          <p:cNvPr id="264" name="Google Shape;264;p26"/>
          <p:cNvPicPr preferRelativeResize="0"/>
          <p:nvPr/>
        </p:nvPicPr>
        <p:blipFill rotWithShape="1">
          <a:blip r:embed="rId2">
            <a:alphaModFix/>
          </a:blip>
          <a:srcRect t="327" b="317"/>
          <a:stretch/>
        </p:blipFill>
        <p:spPr>
          <a:xfrm>
            <a:off x="10711279" y="6313250"/>
            <a:ext cx="975850" cy="228121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26"/>
          <p:cNvSpPr txBox="1">
            <a:spLocks noGrp="1"/>
          </p:cNvSpPr>
          <p:nvPr>
            <p:ph type="subTitle" idx="2"/>
          </p:nvPr>
        </p:nvSpPr>
        <p:spPr>
          <a:xfrm>
            <a:off x="885050" y="6169550"/>
            <a:ext cx="8002500" cy="5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cxnSp>
        <p:nvCxnSpPr>
          <p:cNvPr id="266" name="Google Shape;266;p26"/>
          <p:cNvCxnSpPr/>
          <p:nvPr/>
        </p:nvCxnSpPr>
        <p:spPr>
          <a:xfrm>
            <a:off x="4146414" y="-7350"/>
            <a:ext cx="0" cy="6872700"/>
          </a:xfrm>
          <a:prstGeom prst="straightConnector1">
            <a:avLst/>
          </a:prstGeom>
          <a:noFill/>
          <a:ln w="28575" cap="flat" cmpd="sng">
            <a:solidFill>
              <a:srgbClr val="D5D5D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67" name="Google Shape;267;p26"/>
          <p:cNvSpPr txBox="1">
            <a:spLocks noGrp="1"/>
          </p:cNvSpPr>
          <p:nvPr>
            <p:ph type="subTitle" idx="3"/>
          </p:nvPr>
        </p:nvSpPr>
        <p:spPr>
          <a:xfrm>
            <a:off x="4467775" y="1832876"/>
            <a:ext cx="5115600" cy="645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268" name="Google Shape;268;p26"/>
          <p:cNvSpPr txBox="1">
            <a:spLocks noGrp="1"/>
          </p:cNvSpPr>
          <p:nvPr>
            <p:ph type="subTitle" idx="4"/>
          </p:nvPr>
        </p:nvSpPr>
        <p:spPr>
          <a:xfrm>
            <a:off x="4467775" y="1441300"/>
            <a:ext cx="4538700" cy="298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9pPr>
          </a:lstStyle>
          <a:p>
            <a:endParaRPr/>
          </a:p>
        </p:txBody>
      </p:sp>
      <p:sp>
        <p:nvSpPr>
          <p:cNvPr id="269" name="Google Shape;269;p26"/>
          <p:cNvSpPr txBox="1">
            <a:spLocks noGrp="1"/>
          </p:cNvSpPr>
          <p:nvPr>
            <p:ph type="subTitle" idx="5"/>
          </p:nvPr>
        </p:nvSpPr>
        <p:spPr>
          <a:xfrm>
            <a:off x="3362500" y="1832876"/>
            <a:ext cx="690000" cy="234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rior timeline horizontal">
  <p:cSld name="CUSTOM_4_15"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1" name="Google Shape;271;p27"/>
          <p:cNvCxnSpPr/>
          <p:nvPr/>
        </p:nvCxnSpPr>
        <p:spPr>
          <a:xfrm rot="10800000">
            <a:off x="447775" y="100"/>
            <a:ext cx="0" cy="8865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2" name="Google Shape;272;p27"/>
          <p:cNvCxnSpPr/>
          <p:nvPr/>
        </p:nvCxnSpPr>
        <p:spPr>
          <a:xfrm rot="10800000">
            <a:off x="447767" y="6401400"/>
            <a:ext cx="0" cy="4566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73" name="Google Shape;273;p27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700" cy="1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1pPr>
            <a:lvl2pPr lvl="1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  <p:pic>
        <p:nvPicPr>
          <p:cNvPr id="274" name="Google Shape;274;p27"/>
          <p:cNvPicPr preferRelativeResize="0"/>
          <p:nvPr/>
        </p:nvPicPr>
        <p:blipFill rotWithShape="1">
          <a:blip r:embed="rId2">
            <a:alphaModFix/>
          </a:blip>
          <a:srcRect t="327" b="317"/>
          <a:stretch/>
        </p:blipFill>
        <p:spPr>
          <a:xfrm>
            <a:off x="10711279" y="6313250"/>
            <a:ext cx="975850" cy="228121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27"/>
          <p:cNvSpPr txBox="1">
            <a:spLocks noGrp="1"/>
          </p:cNvSpPr>
          <p:nvPr>
            <p:ph type="subTitle" idx="1"/>
          </p:nvPr>
        </p:nvSpPr>
        <p:spPr>
          <a:xfrm>
            <a:off x="885050" y="6169550"/>
            <a:ext cx="8002500" cy="5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76" name="Google Shape;276;p27"/>
          <p:cNvSpPr txBox="1">
            <a:spLocks noGrp="1"/>
          </p:cNvSpPr>
          <p:nvPr>
            <p:ph type="subTitle" idx="2"/>
          </p:nvPr>
        </p:nvSpPr>
        <p:spPr>
          <a:xfrm>
            <a:off x="2042425" y="2497493"/>
            <a:ext cx="2106900" cy="379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9pPr>
          </a:lstStyle>
          <a:p>
            <a:endParaRPr/>
          </a:p>
        </p:txBody>
      </p:sp>
      <p:sp>
        <p:nvSpPr>
          <p:cNvPr id="277" name="Google Shape;277;p27"/>
          <p:cNvSpPr txBox="1">
            <a:spLocks noGrp="1"/>
          </p:cNvSpPr>
          <p:nvPr>
            <p:ph type="subTitle" idx="3"/>
          </p:nvPr>
        </p:nvSpPr>
        <p:spPr>
          <a:xfrm>
            <a:off x="2042425" y="2903475"/>
            <a:ext cx="2106900" cy="675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>
            <a:endParaRPr/>
          </a:p>
        </p:txBody>
      </p:sp>
      <p:sp>
        <p:nvSpPr>
          <p:cNvPr id="278" name="Google Shape;278;p27"/>
          <p:cNvSpPr txBox="1">
            <a:spLocks noGrp="1"/>
          </p:cNvSpPr>
          <p:nvPr>
            <p:ph type="subTitle" idx="4"/>
          </p:nvPr>
        </p:nvSpPr>
        <p:spPr>
          <a:xfrm>
            <a:off x="1596475" y="4403575"/>
            <a:ext cx="975900" cy="234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79" name="Google Shape;279;p27"/>
          <p:cNvSpPr txBox="1">
            <a:spLocks noGrp="1"/>
          </p:cNvSpPr>
          <p:nvPr>
            <p:ph type="subTitle" idx="5"/>
          </p:nvPr>
        </p:nvSpPr>
        <p:spPr>
          <a:xfrm>
            <a:off x="3278975" y="3892511"/>
            <a:ext cx="975900" cy="234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80" name="Google Shape;280;p27"/>
          <p:cNvSpPr txBox="1">
            <a:spLocks noGrp="1"/>
          </p:cNvSpPr>
          <p:nvPr>
            <p:ph type="subTitle" idx="6"/>
          </p:nvPr>
        </p:nvSpPr>
        <p:spPr>
          <a:xfrm>
            <a:off x="1713425" y="4752722"/>
            <a:ext cx="2106900" cy="379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2pPr>
            <a:lvl3pPr lvl="2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3pPr>
            <a:lvl4pPr lvl="3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4pPr>
            <a:lvl5pPr lvl="4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5pPr>
            <a:lvl6pPr lvl="5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6pPr>
            <a:lvl7pPr lvl="6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7pPr>
            <a:lvl8pPr lvl="7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8pPr>
            <a:lvl9pPr lvl="8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9pPr>
          </a:lstStyle>
          <a:p>
            <a:endParaRPr/>
          </a:p>
        </p:txBody>
      </p:sp>
      <p:sp>
        <p:nvSpPr>
          <p:cNvPr id="281" name="Google Shape;281;p27"/>
          <p:cNvSpPr txBox="1">
            <a:spLocks noGrp="1"/>
          </p:cNvSpPr>
          <p:nvPr>
            <p:ph type="subTitle" idx="7"/>
          </p:nvPr>
        </p:nvSpPr>
        <p:spPr>
          <a:xfrm>
            <a:off x="1713425" y="5158703"/>
            <a:ext cx="2106900" cy="675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>
            <a:endParaRPr/>
          </a:p>
        </p:txBody>
      </p:sp>
      <p:sp>
        <p:nvSpPr>
          <p:cNvPr id="282" name="Google Shape;282;p27"/>
          <p:cNvSpPr txBox="1">
            <a:spLocks noGrp="1"/>
          </p:cNvSpPr>
          <p:nvPr>
            <p:ph type="subTitle" idx="8"/>
          </p:nvPr>
        </p:nvSpPr>
        <p:spPr>
          <a:xfrm>
            <a:off x="447775" y="55441"/>
            <a:ext cx="5148900" cy="816300"/>
          </a:xfrm>
          <a:prstGeom prst="rect">
            <a:avLst/>
          </a:prstGeom>
        </p:spPr>
        <p:txBody>
          <a:bodyPr spcFirstLastPara="1" wrap="square" lIns="438900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9pPr>
          </a:lstStyle>
          <a:p>
            <a:endParaRPr/>
          </a:p>
        </p:txBody>
      </p:sp>
      <p:sp>
        <p:nvSpPr>
          <p:cNvPr id="283" name="Google Shape;283;p27"/>
          <p:cNvSpPr txBox="1">
            <a:spLocks noGrp="1"/>
          </p:cNvSpPr>
          <p:nvPr>
            <p:ph type="title"/>
          </p:nvPr>
        </p:nvSpPr>
        <p:spPr>
          <a:xfrm>
            <a:off x="885050" y="1100350"/>
            <a:ext cx="10422000" cy="55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1pPr>
            <a:lvl2pPr lvl="1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2pPr>
            <a:lvl3pPr lvl="2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3pPr>
            <a:lvl4pPr lvl="3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4pPr>
            <a:lvl5pPr lvl="4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5pPr>
            <a:lvl6pPr lvl="5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6pPr>
            <a:lvl7pPr lvl="6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7pPr>
            <a:lvl8pPr lvl="7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8pPr>
            <a:lvl9pPr lvl="8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9pPr>
          </a:lstStyle>
          <a:p>
            <a:endParaRPr/>
          </a:p>
        </p:txBody>
      </p:sp>
      <p:sp>
        <p:nvSpPr>
          <p:cNvPr id="284" name="Google Shape;284;p27"/>
          <p:cNvSpPr txBox="1">
            <a:spLocks noGrp="1"/>
          </p:cNvSpPr>
          <p:nvPr>
            <p:ph type="subTitle" idx="9"/>
          </p:nvPr>
        </p:nvSpPr>
        <p:spPr>
          <a:xfrm>
            <a:off x="885125" y="1653550"/>
            <a:ext cx="10422000" cy="291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500"/>
              </a:spcBef>
              <a:spcAft>
                <a:spcPts val="500"/>
              </a:spcAft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rior data three callouts">
  <p:cSld name="CUSTOM_4_14"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28"/>
          <p:cNvSpPr txBox="1">
            <a:spLocks noGrp="1"/>
          </p:cNvSpPr>
          <p:nvPr>
            <p:ph type="subTitle" idx="1"/>
          </p:nvPr>
        </p:nvSpPr>
        <p:spPr>
          <a:xfrm>
            <a:off x="1008900" y="2436425"/>
            <a:ext cx="3014700" cy="1240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500"/>
              </a:spcBef>
              <a:spcAft>
                <a:spcPts val="0"/>
              </a:spcAft>
              <a:buNone/>
              <a:defRPr sz="8000">
                <a:solidFill>
                  <a:schemeClr val="accent1"/>
                </a:solidFill>
              </a:defRPr>
            </a:lvl2pPr>
            <a:lvl3pPr lvl="2" algn="ctr" rtl="0">
              <a:spcBef>
                <a:spcPts val="500"/>
              </a:spcBef>
              <a:spcAft>
                <a:spcPts val="0"/>
              </a:spcAft>
              <a:buNone/>
              <a:defRPr sz="8000">
                <a:solidFill>
                  <a:schemeClr val="accent1"/>
                </a:solidFill>
              </a:defRPr>
            </a:lvl3pPr>
            <a:lvl4pPr lvl="3" algn="ctr" rtl="0">
              <a:spcBef>
                <a:spcPts val="500"/>
              </a:spcBef>
              <a:spcAft>
                <a:spcPts val="0"/>
              </a:spcAft>
              <a:buNone/>
              <a:defRPr sz="8000">
                <a:solidFill>
                  <a:schemeClr val="accent1"/>
                </a:solidFill>
              </a:defRPr>
            </a:lvl4pPr>
            <a:lvl5pPr lvl="4" algn="ctr" rtl="0">
              <a:spcBef>
                <a:spcPts val="500"/>
              </a:spcBef>
              <a:spcAft>
                <a:spcPts val="0"/>
              </a:spcAft>
              <a:buNone/>
              <a:defRPr sz="8000">
                <a:solidFill>
                  <a:schemeClr val="accent1"/>
                </a:solidFill>
              </a:defRPr>
            </a:lvl5pPr>
            <a:lvl6pPr lvl="5" algn="ctr" rtl="0">
              <a:spcBef>
                <a:spcPts val="500"/>
              </a:spcBef>
              <a:spcAft>
                <a:spcPts val="0"/>
              </a:spcAft>
              <a:buNone/>
              <a:defRPr sz="8000">
                <a:solidFill>
                  <a:schemeClr val="accent1"/>
                </a:solidFill>
              </a:defRPr>
            </a:lvl6pPr>
            <a:lvl7pPr lvl="6" algn="ctr" rtl="0">
              <a:spcBef>
                <a:spcPts val="500"/>
              </a:spcBef>
              <a:spcAft>
                <a:spcPts val="0"/>
              </a:spcAft>
              <a:buNone/>
              <a:defRPr sz="8000">
                <a:solidFill>
                  <a:schemeClr val="accent1"/>
                </a:solidFill>
              </a:defRPr>
            </a:lvl7pPr>
            <a:lvl8pPr lvl="7" algn="ctr" rtl="0">
              <a:spcBef>
                <a:spcPts val="500"/>
              </a:spcBef>
              <a:spcAft>
                <a:spcPts val="0"/>
              </a:spcAft>
              <a:buNone/>
              <a:defRPr sz="8000">
                <a:solidFill>
                  <a:schemeClr val="accent1"/>
                </a:solidFill>
              </a:defRPr>
            </a:lvl8pPr>
            <a:lvl9pPr lvl="8" algn="ctr" rtl="0">
              <a:spcBef>
                <a:spcPts val="500"/>
              </a:spcBef>
              <a:spcAft>
                <a:spcPts val="500"/>
              </a:spcAft>
              <a:buNone/>
              <a:defRPr sz="8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87" name="Google Shape;287;p28"/>
          <p:cNvSpPr txBox="1">
            <a:spLocks noGrp="1"/>
          </p:cNvSpPr>
          <p:nvPr>
            <p:ph type="subTitle" idx="2"/>
          </p:nvPr>
        </p:nvSpPr>
        <p:spPr>
          <a:xfrm>
            <a:off x="4588650" y="2436425"/>
            <a:ext cx="3014700" cy="1240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500"/>
              </a:spcBef>
              <a:spcAft>
                <a:spcPts val="0"/>
              </a:spcAft>
              <a:buNone/>
              <a:defRPr sz="8000">
                <a:solidFill>
                  <a:schemeClr val="accent1"/>
                </a:solidFill>
              </a:defRPr>
            </a:lvl2pPr>
            <a:lvl3pPr lvl="2" algn="ctr" rtl="0">
              <a:spcBef>
                <a:spcPts val="500"/>
              </a:spcBef>
              <a:spcAft>
                <a:spcPts val="0"/>
              </a:spcAft>
              <a:buNone/>
              <a:defRPr sz="8000">
                <a:solidFill>
                  <a:schemeClr val="accent1"/>
                </a:solidFill>
              </a:defRPr>
            </a:lvl3pPr>
            <a:lvl4pPr lvl="3" algn="ctr" rtl="0">
              <a:spcBef>
                <a:spcPts val="500"/>
              </a:spcBef>
              <a:spcAft>
                <a:spcPts val="0"/>
              </a:spcAft>
              <a:buNone/>
              <a:defRPr sz="8000">
                <a:solidFill>
                  <a:schemeClr val="accent1"/>
                </a:solidFill>
              </a:defRPr>
            </a:lvl4pPr>
            <a:lvl5pPr lvl="4" algn="ctr" rtl="0">
              <a:spcBef>
                <a:spcPts val="500"/>
              </a:spcBef>
              <a:spcAft>
                <a:spcPts val="0"/>
              </a:spcAft>
              <a:buNone/>
              <a:defRPr sz="8000">
                <a:solidFill>
                  <a:schemeClr val="accent1"/>
                </a:solidFill>
              </a:defRPr>
            </a:lvl5pPr>
            <a:lvl6pPr lvl="5" algn="ctr" rtl="0">
              <a:spcBef>
                <a:spcPts val="500"/>
              </a:spcBef>
              <a:spcAft>
                <a:spcPts val="0"/>
              </a:spcAft>
              <a:buNone/>
              <a:defRPr sz="8000">
                <a:solidFill>
                  <a:schemeClr val="accent1"/>
                </a:solidFill>
              </a:defRPr>
            </a:lvl6pPr>
            <a:lvl7pPr lvl="6" algn="ctr" rtl="0">
              <a:spcBef>
                <a:spcPts val="500"/>
              </a:spcBef>
              <a:spcAft>
                <a:spcPts val="0"/>
              </a:spcAft>
              <a:buNone/>
              <a:defRPr sz="8000">
                <a:solidFill>
                  <a:schemeClr val="accent1"/>
                </a:solidFill>
              </a:defRPr>
            </a:lvl7pPr>
            <a:lvl8pPr lvl="7" algn="ctr" rtl="0">
              <a:spcBef>
                <a:spcPts val="500"/>
              </a:spcBef>
              <a:spcAft>
                <a:spcPts val="0"/>
              </a:spcAft>
              <a:buNone/>
              <a:defRPr sz="8000">
                <a:solidFill>
                  <a:schemeClr val="accent1"/>
                </a:solidFill>
              </a:defRPr>
            </a:lvl8pPr>
            <a:lvl9pPr lvl="8" algn="ctr" rtl="0">
              <a:spcBef>
                <a:spcPts val="500"/>
              </a:spcBef>
              <a:spcAft>
                <a:spcPts val="500"/>
              </a:spcAft>
              <a:buNone/>
              <a:defRPr sz="8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88" name="Google Shape;288;p28"/>
          <p:cNvSpPr txBox="1">
            <a:spLocks noGrp="1"/>
          </p:cNvSpPr>
          <p:nvPr>
            <p:ph type="subTitle" idx="3"/>
          </p:nvPr>
        </p:nvSpPr>
        <p:spPr>
          <a:xfrm>
            <a:off x="8168350" y="2436425"/>
            <a:ext cx="3014700" cy="1240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500"/>
              </a:spcBef>
              <a:spcAft>
                <a:spcPts val="0"/>
              </a:spcAft>
              <a:buNone/>
              <a:defRPr sz="8000">
                <a:solidFill>
                  <a:schemeClr val="accent1"/>
                </a:solidFill>
              </a:defRPr>
            </a:lvl2pPr>
            <a:lvl3pPr lvl="2" algn="ctr" rtl="0">
              <a:spcBef>
                <a:spcPts val="500"/>
              </a:spcBef>
              <a:spcAft>
                <a:spcPts val="0"/>
              </a:spcAft>
              <a:buNone/>
              <a:defRPr sz="8000">
                <a:solidFill>
                  <a:schemeClr val="accent1"/>
                </a:solidFill>
              </a:defRPr>
            </a:lvl3pPr>
            <a:lvl4pPr lvl="3" algn="ctr" rtl="0">
              <a:spcBef>
                <a:spcPts val="500"/>
              </a:spcBef>
              <a:spcAft>
                <a:spcPts val="0"/>
              </a:spcAft>
              <a:buNone/>
              <a:defRPr sz="8000">
                <a:solidFill>
                  <a:schemeClr val="accent1"/>
                </a:solidFill>
              </a:defRPr>
            </a:lvl4pPr>
            <a:lvl5pPr lvl="4" algn="ctr" rtl="0">
              <a:spcBef>
                <a:spcPts val="500"/>
              </a:spcBef>
              <a:spcAft>
                <a:spcPts val="0"/>
              </a:spcAft>
              <a:buNone/>
              <a:defRPr sz="8000">
                <a:solidFill>
                  <a:schemeClr val="accent1"/>
                </a:solidFill>
              </a:defRPr>
            </a:lvl5pPr>
            <a:lvl6pPr lvl="5" algn="ctr" rtl="0">
              <a:spcBef>
                <a:spcPts val="500"/>
              </a:spcBef>
              <a:spcAft>
                <a:spcPts val="0"/>
              </a:spcAft>
              <a:buNone/>
              <a:defRPr sz="8000">
                <a:solidFill>
                  <a:schemeClr val="accent1"/>
                </a:solidFill>
              </a:defRPr>
            </a:lvl6pPr>
            <a:lvl7pPr lvl="6" algn="ctr" rtl="0">
              <a:spcBef>
                <a:spcPts val="500"/>
              </a:spcBef>
              <a:spcAft>
                <a:spcPts val="0"/>
              </a:spcAft>
              <a:buNone/>
              <a:defRPr sz="8000">
                <a:solidFill>
                  <a:schemeClr val="accent1"/>
                </a:solidFill>
              </a:defRPr>
            </a:lvl7pPr>
            <a:lvl8pPr lvl="7" algn="ctr" rtl="0">
              <a:spcBef>
                <a:spcPts val="500"/>
              </a:spcBef>
              <a:spcAft>
                <a:spcPts val="0"/>
              </a:spcAft>
              <a:buNone/>
              <a:defRPr sz="8000">
                <a:solidFill>
                  <a:schemeClr val="accent1"/>
                </a:solidFill>
              </a:defRPr>
            </a:lvl8pPr>
            <a:lvl9pPr lvl="8" algn="ctr" rtl="0">
              <a:spcBef>
                <a:spcPts val="500"/>
              </a:spcBef>
              <a:spcAft>
                <a:spcPts val="500"/>
              </a:spcAft>
              <a:buNone/>
              <a:defRPr sz="8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cxnSp>
        <p:nvCxnSpPr>
          <p:cNvPr id="289" name="Google Shape;289;p28"/>
          <p:cNvCxnSpPr/>
          <p:nvPr/>
        </p:nvCxnSpPr>
        <p:spPr>
          <a:xfrm rot="10800000">
            <a:off x="447775" y="100"/>
            <a:ext cx="0" cy="8865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90" name="Google Shape;290;p28"/>
          <p:cNvCxnSpPr/>
          <p:nvPr/>
        </p:nvCxnSpPr>
        <p:spPr>
          <a:xfrm rot="10800000">
            <a:off x="447767" y="6401400"/>
            <a:ext cx="0" cy="4566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91" name="Google Shape;291;p28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700" cy="1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1pPr>
            <a:lvl2pPr lvl="1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  <p:pic>
        <p:nvPicPr>
          <p:cNvPr id="292" name="Google Shape;292;p28"/>
          <p:cNvPicPr preferRelativeResize="0"/>
          <p:nvPr/>
        </p:nvPicPr>
        <p:blipFill rotWithShape="1">
          <a:blip r:embed="rId2">
            <a:alphaModFix/>
          </a:blip>
          <a:srcRect t="327" b="317"/>
          <a:stretch/>
        </p:blipFill>
        <p:spPr>
          <a:xfrm>
            <a:off x="10711279" y="6313250"/>
            <a:ext cx="975850" cy="228121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28"/>
          <p:cNvSpPr txBox="1">
            <a:spLocks noGrp="1"/>
          </p:cNvSpPr>
          <p:nvPr>
            <p:ph type="subTitle" idx="4"/>
          </p:nvPr>
        </p:nvSpPr>
        <p:spPr>
          <a:xfrm>
            <a:off x="885050" y="6169550"/>
            <a:ext cx="8002500" cy="5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cxnSp>
        <p:nvCxnSpPr>
          <p:cNvPr id="294" name="Google Shape;294;p28"/>
          <p:cNvCxnSpPr/>
          <p:nvPr/>
        </p:nvCxnSpPr>
        <p:spPr>
          <a:xfrm>
            <a:off x="4306145" y="2661025"/>
            <a:ext cx="0" cy="2556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295" name="Google Shape;295;p28"/>
          <p:cNvCxnSpPr/>
          <p:nvPr/>
        </p:nvCxnSpPr>
        <p:spPr>
          <a:xfrm>
            <a:off x="7885845" y="2661025"/>
            <a:ext cx="0" cy="2556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296" name="Google Shape;296;p28"/>
          <p:cNvSpPr txBox="1">
            <a:spLocks noGrp="1"/>
          </p:cNvSpPr>
          <p:nvPr>
            <p:ph type="subTitle" idx="5"/>
          </p:nvPr>
        </p:nvSpPr>
        <p:spPr>
          <a:xfrm>
            <a:off x="4468300" y="3677200"/>
            <a:ext cx="3255300" cy="3219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2pPr>
            <a:lvl3pPr lvl="2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3pPr>
            <a:lvl4pPr lvl="3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4pPr>
            <a:lvl5pPr lvl="4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5pPr>
            <a:lvl6pPr lvl="5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6pPr>
            <a:lvl7pPr lvl="6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7pPr>
            <a:lvl8pPr lvl="7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8pPr>
            <a:lvl9pPr lvl="8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9pPr>
          </a:lstStyle>
          <a:p>
            <a:endParaRPr/>
          </a:p>
        </p:txBody>
      </p:sp>
      <p:sp>
        <p:nvSpPr>
          <p:cNvPr id="297" name="Google Shape;297;p28"/>
          <p:cNvSpPr txBox="1">
            <a:spLocks noGrp="1"/>
          </p:cNvSpPr>
          <p:nvPr>
            <p:ph type="subTitle" idx="6"/>
          </p:nvPr>
        </p:nvSpPr>
        <p:spPr>
          <a:xfrm>
            <a:off x="4468400" y="4166425"/>
            <a:ext cx="3255300" cy="915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spcBef>
                <a:spcPts val="500"/>
              </a:spcBef>
              <a:spcAft>
                <a:spcPts val="0"/>
              </a:spcAft>
              <a:buNone/>
              <a:defRPr sz="1400"/>
            </a:lvl2pPr>
            <a:lvl3pPr lvl="2" algn="ctr" rtl="0">
              <a:spcBef>
                <a:spcPts val="500"/>
              </a:spcBef>
              <a:spcAft>
                <a:spcPts val="0"/>
              </a:spcAft>
              <a:buNone/>
              <a:defRPr sz="1400"/>
            </a:lvl3pPr>
            <a:lvl4pPr lvl="3" algn="ctr" rtl="0">
              <a:spcBef>
                <a:spcPts val="500"/>
              </a:spcBef>
              <a:spcAft>
                <a:spcPts val="0"/>
              </a:spcAft>
              <a:buNone/>
              <a:defRPr sz="1400"/>
            </a:lvl4pPr>
            <a:lvl5pPr lvl="4" algn="ctr" rtl="0">
              <a:spcBef>
                <a:spcPts val="500"/>
              </a:spcBef>
              <a:spcAft>
                <a:spcPts val="0"/>
              </a:spcAft>
              <a:buNone/>
              <a:defRPr sz="1400"/>
            </a:lvl5pPr>
            <a:lvl6pPr lvl="5" algn="ctr" rtl="0">
              <a:spcBef>
                <a:spcPts val="500"/>
              </a:spcBef>
              <a:spcAft>
                <a:spcPts val="0"/>
              </a:spcAft>
              <a:buNone/>
              <a:defRPr sz="1400"/>
            </a:lvl6pPr>
            <a:lvl7pPr lvl="6" algn="ctr" rtl="0">
              <a:spcBef>
                <a:spcPts val="500"/>
              </a:spcBef>
              <a:spcAft>
                <a:spcPts val="0"/>
              </a:spcAft>
              <a:buNone/>
              <a:defRPr sz="1400"/>
            </a:lvl7pPr>
            <a:lvl8pPr lvl="7" algn="ctr" rtl="0">
              <a:spcBef>
                <a:spcPts val="500"/>
              </a:spcBef>
              <a:spcAft>
                <a:spcPts val="0"/>
              </a:spcAft>
              <a:buNone/>
              <a:defRPr sz="1400"/>
            </a:lvl8pPr>
            <a:lvl9pPr lvl="8" algn="ctr" rtl="0">
              <a:spcBef>
                <a:spcPts val="500"/>
              </a:spcBef>
              <a:spcAft>
                <a:spcPts val="5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298" name="Google Shape;298;p28"/>
          <p:cNvSpPr txBox="1">
            <a:spLocks noGrp="1"/>
          </p:cNvSpPr>
          <p:nvPr>
            <p:ph type="subTitle" idx="7"/>
          </p:nvPr>
        </p:nvSpPr>
        <p:spPr>
          <a:xfrm>
            <a:off x="8048000" y="3677200"/>
            <a:ext cx="3255300" cy="3219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2pPr>
            <a:lvl3pPr lvl="2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3pPr>
            <a:lvl4pPr lvl="3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4pPr>
            <a:lvl5pPr lvl="4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5pPr>
            <a:lvl6pPr lvl="5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6pPr>
            <a:lvl7pPr lvl="6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7pPr>
            <a:lvl8pPr lvl="7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8pPr>
            <a:lvl9pPr lvl="8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9pPr>
          </a:lstStyle>
          <a:p>
            <a:endParaRPr/>
          </a:p>
        </p:txBody>
      </p:sp>
      <p:sp>
        <p:nvSpPr>
          <p:cNvPr id="299" name="Google Shape;299;p28"/>
          <p:cNvSpPr txBox="1">
            <a:spLocks noGrp="1"/>
          </p:cNvSpPr>
          <p:nvPr>
            <p:ph type="subTitle" idx="8"/>
          </p:nvPr>
        </p:nvSpPr>
        <p:spPr>
          <a:xfrm>
            <a:off x="8048100" y="4166425"/>
            <a:ext cx="3255300" cy="915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spcBef>
                <a:spcPts val="500"/>
              </a:spcBef>
              <a:spcAft>
                <a:spcPts val="0"/>
              </a:spcAft>
              <a:buNone/>
              <a:defRPr sz="1400"/>
            </a:lvl2pPr>
            <a:lvl3pPr lvl="2" algn="ctr" rtl="0">
              <a:spcBef>
                <a:spcPts val="500"/>
              </a:spcBef>
              <a:spcAft>
                <a:spcPts val="0"/>
              </a:spcAft>
              <a:buNone/>
              <a:defRPr sz="1400"/>
            </a:lvl3pPr>
            <a:lvl4pPr lvl="3" algn="ctr" rtl="0">
              <a:spcBef>
                <a:spcPts val="500"/>
              </a:spcBef>
              <a:spcAft>
                <a:spcPts val="0"/>
              </a:spcAft>
              <a:buNone/>
              <a:defRPr sz="1400"/>
            </a:lvl4pPr>
            <a:lvl5pPr lvl="4" algn="ctr" rtl="0">
              <a:spcBef>
                <a:spcPts val="500"/>
              </a:spcBef>
              <a:spcAft>
                <a:spcPts val="0"/>
              </a:spcAft>
              <a:buNone/>
              <a:defRPr sz="1400"/>
            </a:lvl5pPr>
            <a:lvl6pPr lvl="5" algn="ctr" rtl="0">
              <a:spcBef>
                <a:spcPts val="500"/>
              </a:spcBef>
              <a:spcAft>
                <a:spcPts val="0"/>
              </a:spcAft>
              <a:buNone/>
              <a:defRPr sz="1400"/>
            </a:lvl6pPr>
            <a:lvl7pPr lvl="6" algn="ctr" rtl="0">
              <a:spcBef>
                <a:spcPts val="500"/>
              </a:spcBef>
              <a:spcAft>
                <a:spcPts val="0"/>
              </a:spcAft>
              <a:buNone/>
              <a:defRPr sz="1400"/>
            </a:lvl7pPr>
            <a:lvl8pPr lvl="7" algn="ctr" rtl="0">
              <a:spcBef>
                <a:spcPts val="500"/>
              </a:spcBef>
              <a:spcAft>
                <a:spcPts val="0"/>
              </a:spcAft>
              <a:buNone/>
              <a:defRPr sz="1400"/>
            </a:lvl8pPr>
            <a:lvl9pPr lvl="8" algn="ctr" rtl="0">
              <a:spcBef>
                <a:spcPts val="500"/>
              </a:spcBef>
              <a:spcAft>
                <a:spcPts val="5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300" name="Google Shape;300;p28"/>
          <p:cNvSpPr txBox="1">
            <a:spLocks noGrp="1"/>
          </p:cNvSpPr>
          <p:nvPr>
            <p:ph type="subTitle" idx="9"/>
          </p:nvPr>
        </p:nvSpPr>
        <p:spPr>
          <a:xfrm>
            <a:off x="888600" y="3677200"/>
            <a:ext cx="3255300" cy="3219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2pPr>
            <a:lvl3pPr lvl="2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3pPr>
            <a:lvl4pPr lvl="3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4pPr>
            <a:lvl5pPr lvl="4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5pPr>
            <a:lvl6pPr lvl="5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6pPr>
            <a:lvl7pPr lvl="6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7pPr>
            <a:lvl8pPr lvl="7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8pPr>
            <a:lvl9pPr lvl="8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9pPr>
          </a:lstStyle>
          <a:p>
            <a:endParaRPr/>
          </a:p>
        </p:txBody>
      </p:sp>
      <p:sp>
        <p:nvSpPr>
          <p:cNvPr id="301" name="Google Shape;301;p28"/>
          <p:cNvSpPr txBox="1">
            <a:spLocks noGrp="1"/>
          </p:cNvSpPr>
          <p:nvPr>
            <p:ph type="subTitle" idx="13"/>
          </p:nvPr>
        </p:nvSpPr>
        <p:spPr>
          <a:xfrm>
            <a:off x="888700" y="4166425"/>
            <a:ext cx="3255300" cy="915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spcBef>
                <a:spcPts val="500"/>
              </a:spcBef>
              <a:spcAft>
                <a:spcPts val="0"/>
              </a:spcAft>
              <a:buNone/>
              <a:defRPr sz="1400"/>
            </a:lvl2pPr>
            <a:lvl3pPr lvl="2" algn="ctr" rtl="0">
              <a:spcBef>
                <a:spcPts val="500"/>
              </a:spcBef>
              <a:spcAft>
                <a:spcPts val="0"/>
              </a:spcAft>
              <a:buNone/>
              <a:defRPr sz="1400"/>
            </a:lvl3pPr>
            <a:lvl4pPr lvl="3" algn="ctr" rtl="0">
              <a:spcBef>
                <a:spcPts val="500"/>
              </a:spcBef>
              <a:spcAft>
                <a:spcPts val="0"/>
              </a:spcAft>
              <a:buNone/>
              <a:defRPr sz="1400"/>
            </a:lvl4pPr>
            <a:lvl5pPr lvl="4" algn="ctr" rtl="0">
              <a:spcBef>
                <a:spcPts val="500"/>
              </a:spcBef>
              <a:spcAft>
                <a:spcPts val="0"/>
              </a:spcAft>
              <a:buNone/>
              <a:defRPr sz="1400"/>
            </a:lvl5pPr>
            <a:lvl6pPr lvl="5" algn="ctr" rtl="0">
              <a:spcBef>
                <a:spcPts val="500"/>
              </a:spcBef>
              <a:spcAft>
                <a:spcPts val="0"/>
              </a:spcAft>
              <a:buNone/>
              <a:defRPr sz="1400"/>
            </a:lvl6pPr>
            <a:lvl7pPr lvl="6" algn="ctr" rtl="0">
              <a:spcBef>
                <a:spcPts val="500"/>
              </a:spcBef>
              <a:spcAft>
                <a:spcPts val="0"/>
              </a:spcAft>
              <a:buNone/>
              <a:defRPr sz="1400"/>
            </a:lvl7pPr>
            <a:lvl8pPr lvl="7" algn="ctr" rtl="0">
              <a:spcBef>
                <a:spcPts val="500"/>
              </a:spcBef>
              <a:spcAft>
                <a:spcPts val="0"/>
              </a:spcAft>
              <a:buNone/>
              <a:defRPr sz="1400"/>
            </a:lvl8pPr>
            <a:lvl9pPr lvl="8" algn="ctr" rtl="0">
              <a:spcBef>
                <a:spcPts val="500"/>
              </a:spcBef>
              <a:spcAft>
                <a:spcPts val="5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302" name="Google Shape;302;p28"/>
          <p:cNvSpPr txBox="1">
            <a:spLocks noGrp="1"/>
          </p:cNvSpPr>
          <p:nvPr>
            <p:ph type="subTitle" idx="14"/>
          </p:nvPr>
        </p:nvSpPr>
        <p:spPr>
          <a:xfrm>
            <a:off x="447775" y="55441"/>
            <a:ext cx="5148900" cy="816300"/>
          </a:xfrm>
          <a:prstGeom prst="rect">
            <a:avLst/>
          </a:prstGeom>
        </p:spPr>
        <p:txBody>
          <a:bodyPr spcFirstLastPara="1" wrap="square" lIns="438900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9pPr>
          </a:lstStyle>
          <a:p>
            <a:endParaRPr/>
          </a:p>
        </p:txBody>
      </p:sp>
      <p:sp>
        <p:nvSpPr>
          <p:cNvPr id="303" name="Google Shape;303;p28"/>
          <p:cNvSpPr txBox="1">
            <a:spLocks noGrp="1"/>
          </p:cNvSpPr>
          <p:nvPr>
            <p:ph type="title"/>
          </p:nvPr>
        </p:nvSpPr>
        <p:spPr>
          <a:xfrm>
            <a:off x="885050" y="1100350"/>
            <a:ext cx="10422000" cy="55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1pPr>
            <a:lvl2pPr lvl="1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2pPr>
            <a:lvl3pPr lvl="2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3pPr>
            <a:lvl4pPr lvl="3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4pPr>
            <a:lvl5pPr lvl="4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5pPr>
            <a:lvl6pPr lvl="5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6pPr>
            <a:lvl7pPr lvl="6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7pPr>
            <a:lvl8pPr lvl="7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8pPr>
            <a:lvl9pPr lvl="8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9pPr>
          </a:lstStyle>
          <a:p>
            <a:endParaRPr/>
          </a:p>
        </p:txBody>
      </p:sp>
      <p:sp>
        <p:nvSpPr>
          <p:cNvPr id="304" name="Google Shape;304;p28"/>
          <p:cNvSpPr txBox="1">
            <a:spLocks noGrp="1"/>
          </p:cNvSpPr>
          <p:nvPr>
            <p:ph type="subTitle" idx="15"/>
          </p:nvPr>
        </p:nvSpPr>
        <p:spPr>
          <a:xfrm>
            <a:off x="885125" y="1653550"/>
            <a:ext cx="10422000" cy="291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500"/>
              </a:spcBef>
              <a:spcAft>
                <a:spcPts val="500"/>
              </a:spcAft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rior data two callouts">
  <p:cSld name="CUSTOM_4_13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9"/>
          <p:cNvSpPr txBox="1">
            <a:spLocks noGrp="1"/>
          </p:cNvSpPr>
          <p:nvPr>
            <p:ph type="subTitle" idx="1"/>
          </p:nvPr>
        </p:nvSpPr>
        <p:spPr>
          <a:xfrm>
            <a:off x="4555550" y="2436425"/>
            <a:ext cx="3014700" cy="1240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8000">
                <a:solidFill>
                  <a:schemeClr val="accent1"/>
                </a:solidFill>
              </a:defRPr>
            </a:lvl1pPr>
            <a:lvl2pPr lvl="1">
              <a:spcBef>
                <a:spcPts val="500"/>
              </a:spcBef>
              <a:spcAft>
                <a:spcPts val="0"/>
              </a:spcAft>
              <a:buNone/>
              <a:defRPr sz="8000">
                <a:solidFill>
                  <a:schemeClr val="accent1"/>
                </a:solidFill>
              </a:defRPr>
            </a:lvl2pPr>
            <a:lvl3pPr lvl="2">
              <a:spcBef>
                <a:spcPts val="500"/>
              </a:spcBef>
              <a:spcAft>
                <a:spcPts val="0"/>
              </a:spcAft>
              <a:buNone/>
              <a:defRPr sz="8000">
                <a:solidFill>
                  <a:schemeClr val="accent1"/>
                </a:solidFill>
              </a:defRPr>
            </a:lvl3pPr>
            <a:lvl4pPr lvl="3">
              <a:spcBef>
                <a:spcPts val="500"/>
              </a:spcBef>
              <a:spcAft>
                <a:spcPts val="0"/>
              </a:spcAft>
              <a:buNone/>
              <a:defRPr sz="8000">
                <a:solidFill>
                  <a:schemeClr val="accent1"/>
                </a:solidFill>
              </a:defRPr>
            </a:lvl4pPr>
            <a:lvl5pPr lvl="4">
              <a:spcBef>
                <a:spcPts val="500"/>
              </a:spcBef>
              <a:spcAft>
                <a:spcPts val="0"/>
              </a:spcAft>
              <a:buNone/>
              <a:defRPr sz="8000">
                <a:solidFill>
                  <a:schemeClr val="accent1"/>
                </a:solidFill>
              </a:defRPr>
            </a:lvl5pPr>
            <a:lvl6pPr lvl="5">
              <a:spcBef>
                <a:spcPts val="500"/>
              </a:spcBef>
              <a:spcAft>
                <a:spcPts val="0"/>
              </a:spcAft>
              <a:buNone/>
              <a:defRPr sz="8000">
                <a:solidFill>
                  <a:schemeClr val="accent1"/>
                </a:solidFill>
              </a:defRPr>
            </a:lvl6pPr>
            <a:lvl7pPr lvl="6">
              <a:spcBef>
                <a:spcPts val="500"/>
              </a:spcBef>
              <a:spcAft>
                <a:spcPts val="0"/>
              </a:spcAft>
              <a:buNone/>
              <a:defRPr sz="8000">
                <a:solidFill>
                  <a:schemeClr val="accent1"/>
                </a:solidFill>
              </a:defRPr>
            </a:lvl7pPr>
            <a:lvl8pPr lvl="7">
              <a:spcBef>
                <a:spcPts val="500"/>
              </a:spcBef>
              <a:spcAft>
                <a:spcPts val="0"/>
              </a:spcAft>
              <a:buNone/>
              <a:defRPr sz="8000">
                <a:solidFill>
                  <a:schemeClr val="accent1"/>
                </a:solidFill>
              </a:defRPr>
            </a:lvl8pPr>
            <a:lvl9pPr lvl="8">
              <a:spcBef>
                <a:spcPts val="500"/>
              </a:spcBef>
              <a:spcAft>
                <a:spcPts val="500"/>
              </a:spcAft>
              <a:buNone/>
              <a:defRPr sz="8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07" name="Google Shape;307;p29"/>
          <p:cNvSpPr txBox="1">
            <a:spLocks noGrp="1"/>
          </p:cNvSpPr>
          <p:nvPr>
            <p:ph type="subTitle" idx="2"/>
          </p:nvPr>
        </p:nvSpPr>
        <p:spPr>
          <a:xfrm>
            <a:off x="7972925" y="2436425"/>
            <a:ext cx="3014700" cy="1240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8000">
                <a:solidFill>
                  <a:schemeClr val="accent1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None/>
              <a:defRPr sz="8000">
                <a:solidFill>
                  <a:schemeClr val="accent1"/>
                </a:solidFill>
              </a:defRPr>
            </a:lvl2pPr>
            <a:lvl3pPr lvl="2" rtl="0">
              <a:spcBef>
                <a:spcPts val="500"/>
              </a:spcBef>
              <a:spcAft>
                <a:spcPts val="0"/>
              </a:spcAft>
              <a:buNone/>
              <a:defRPr sz="8000">
                <a:solidFill>
                  <a:schemeClr val="accent1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None/>
              <a:defRPr sz="8000">
                <a:solidFill>
                  <a:schemeClr val="accent1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None/>
              <a:defRPr sz="8000">
                <a:solidFill>
                  <a:schemeClr val="accent1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None/>
              <a:defRPr sz="8000">
                <a:solidFill>
                  <a:schemeClr val="accent1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None/>
              <a:defRPr sz="8000">
                <a:solidFill>
                  <a:schemeClr val="accent1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None/>
              <a:defRPr sz="8000">
                <a:solidFill>
                  <a:schemeClr val="accent1"/>
                </a:solidFill>
              </a:defRPr>
            </a:lvl8pPr>
            <a:lvl9pPr lvl="8" rtl="0">
              <a:spcBef>
                <a:spcPts val="500"/>
              </a:spcBef>
              <a:spcAft>
                <a:spcPts val="500"/>
              </a:spcAft>
              <a:buNone/>
              <a:defRPr sz="8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cxnSp>
        <p:nvCxnSpPr>
          <p:cNvPr id="308" name="Google Shape;308;p29"/>
          <p:cNvCxnSpPr/>
          <p:nvPr/>
        </p:nvCxnSpPr>
        <p:spPr>
          <a:xfrm rot="10800000">
            <a:off x="447775" y="100"/>
            <a:ext cx="0" cy="8865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09" name="Google Shape;309;p29"/>
          <p:cNvCxnSpPr/>
          <p:nvPr/>
        </p:nvCxnSpPr>
        <p:spPr>
          <a:xfrm rot="10800000">
            <a:off x="447767" y="6401400"/>
            <a:ext cx="0" cy="4566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10" name="Google Shape;310;p29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700" cy="1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1pPr>
            <a:lvl2pPr lvl="1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  <p:pic>
        <p:nvPicPr>
          <p:cNvPr id="311" name="Google Shape;311;p29"/>
          <p:cNvPicPr preferRelativeResize="0"/>
          <p:nvPr/>
        </p:nvPicPr>
        <p:blipFill rotWithShape="1">
          <a:blip r:embed="rId2">
            <a:alphaModFix/>
          </a:blip>
          <a:srcRect t="327" b="317"/>
          <a:stretch/>
        </p:blipFill>
        <p:spPr>
          <a:xfrm>
            <a:off x="10711279" y="6313250"/>
            <a:ext cx="975850" cy="228121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29"/>
          <p:cNvSpPr txBox="1">
            <a:spLocks noGrp="1"/>
          </p:cNvSpPr>
          <p:nvPr>
            <p:ph type="subTitle" idx="3"/>
          </p:nvPr>
        </p:nvSpPr>
        <p:spPr>
          <a:xfrm>
            <a:off x="885050" y="6169550"/>
            <a:ext cx="8002500" cy="5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13" name="Google Shape;313;p29"/>
          <p:cNvSpPr txBox="1">
            <a:spLocks noGrp="1"/>
          </p:cNvSpPr>
          <p:nvPr>
            <p:ph type="subTitle" idx="4"/>
          </p:nvPr>
        </p:nvSpPr>
        <p:spPr>
          <a:xfrm>
            <a:off x="887800" y="2596700"/>
            <a:ext cx="3182700" cy="2668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lvl="1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2pPr>
            <a:lvl3pPr lvl="2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3pPr>
            <a:lvl4pPr lvl="3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4pPr>
            <a:lvl5pPr lvl="4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5pPr>
            <a:lvl6pPr lvl="5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6pPr>
            <a:lvl7pPr lvl="6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7pPr>
            <a:lvl8pPr lvl="7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8pPr>
            <a:lvl9pPr lvl="8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9pPr>
          </a:lstStyle>
          <a:p>
            <a:endParaRPr/>
          </a:p>
        </p:txBody>
      </p:sp>
      <p:cxnSp>
        <p:nvCxnSpPr>
          <p:cNvPr id="314" name="Google Shape;314;p29"/>
          <p:cNvCxnSpPr/>
          <p:nvPr/>
        </p:nvCxnSpPr>
        <p:spPr>
          <a:xfrm>
            <a:off x="7885850" y="3677350"/>
            <a:ext cx="0" cy="1404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315" name="Google Shape;315;p29"/>
          <p:cNvSpPr txBox="1">
            <a:spLocks noGrp="1"/>
          </p:cNvSpPr>
          <p:nvPr>
            <p:ph type="subTitle" idx="5"/>
          </p:nvPr>
        </p:nvSpPr>
        <p:spPr>
          <a:xfrm>
            <a:off x="4620750" y="3677388"/>
            <a:ext cx="2949600" cy="3219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2pPr>
            <a:lvl3pPr lvl="2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3pPr>
            <a:lvl4pPr lvl="3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4pPr>
            <a:lvl5pPr lvl="4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5pPr>
            <a:lvl6pPr lvl="5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6pPr>
            <a:lvl7pPr lvl="6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7pPr>
            <a:lvl8pPr lvl="7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8pPr>
            <a:lvl9pPr lvl="8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9pPr>
          </a:lstStyle>
          <a:p>
            <a:endParaRPr/>
          </a:p>
        </p:txBody>
      </p:sp>
      <p:sp>
        <p:nvSpPr>
          <p:cNvPr id="316" name="Google Shape;316;p29"/>
          <p:cNvSpPr txBox="1">
            <a:spLocks noGrp="1"/>
          </p:cNvSpPr>
          <p:nvPr>
            <p:ph type="subTitle" idx="6"/>
          </p:nvPr>
        </p:nvSpPr>
        <p:spPr>
          <a:xfrm>
            <a:off x="4620750" y="4166613"/>
            <a:ext cx="2949600" cy="915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spcBef>
                <a:spcPts val="500"/>
              </a:spcBef>
              <a:spcAft>
                <a:spcPts val="0"/>
              </a:spcAft>
              <a:buNone/>
              <a:defRPr sz="1400"/>
            </a:lvl2pPr>
            <a:lvl3pPr lvl="2" rtl="0">
              <a:spcBef>
                <a:spcPts val="500"/>
              </a:spcBef>
              <a:spcAft>
                <a:spcPts val="0"/>
              </a:spcAft>
              <a:buNone/>
              <a:defRPr sz="1400"/>
            </a:lvl3pPr>
            <a:lvl4pPr lvl="3" rtl="0">
              <a:spcBef>
                <a:spcPts val="500"/>
              </a:spcBef>
              <a:spcAft>
                <a:spcPts val="0"/>
              </a:spcAft>
              <a:buNone/>
              <a:defRPr sz="1400"/>
            </a:lvl4pPr>
            <a:lvl5pPr lvl="4" rtl="0">
              <a:spcBef>
                <a:spcPts val="500"/>
              </a:spcBef>
              <a:spcAft>
                <a:spcPts val="0"/>
              </a:spcAft>
              <a:buNone/>
              <a:defRPr sz="1400"/>
            </a:lvl5pPr>
            <a:lvl6pPr lvl="5" rtl="0">
              <a:spcBef>
                <a:spcPts val="500"/>
              </a:spcBef>
              <a:spcAft>
                <a:spcPts val="0"/>
              </a:spcAft>
              <a:buNone/>
              <a:defRPr sz="1400"/>
            </a:lvl6pPr>
            <a:lvl7pPr lvl="6" rtl="0">
              <a:spcBef>
                <a:spcPts val="500"/>
              </a:spcBef>
              <a:spcAft>
                <a:spcPts val="0"/>
              </a:spcAft>
              <a:buNone/>
              <a:defRPr sz="1400"/>
            </a:lvl7pPr>
            <a:lvl8pPr lvl="7" rtl="0">
              <a:spcBef>
                <a:spcPts val="500"/>
              </a:spcBef>
              <a:spcAft>
                <a:spcPts val="0"/>
              </a:spcAft>
              <a:buNone/>
              <a:defRPr sz="1400"/>
            </a:lvl8pPr>
            <a:lvl9pPr lvl="8" rtl="0">
              <a:spcBef>
                <a:spcPts val="500"/>
              </a:spcBef>
              <a:spcAft>
                <a:spcPts val="5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317" name="Google Shape;317;p29"/>
          <p:cNvSpPr txBox="1">
            <a:spLocks noGrp="1"/>
          </p:cNvSpPr>
          <p:nvPr>
            <p:ph type="subTitle" idx="7"/>
          </p:nvPr>
        </p:nvSpPr>
        <p:spPr>
          <a:xfrm>
            <a:off x="8051175" y="3677388"/>
            <a:ext cx="2949600" cy="3219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2pPr>
            <a:lvl3pPr lvl="2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3pPr>
            <a:lvl4pPr lvl="3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4pPr>
            <a:lvl5pPr lvl="4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5pPr>
            <a:lvl6pPr lvl="5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6pPr>
            <a:lvl7pPr lvl="6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7pPr>
            <a:lvl8pPr lvl="7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8pPr>
            <a:lvl9pPr lvl="8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9pPr>
          </a:lstStyle>
          <a:p>
            <a:endParaRPr/>
          </a:p>
        </p:txBody>
      </p:sp>
      <p:sp>
        <p:nvSpPr>
          <p:cNvPr id="318" name="Google Shape;318;p29"/>
          <p:cNvSpPr txBox="1">
            <a:spLocks noGrp="1"/>
          </p:cNvSpPr>
          <p:nvPr>
            <p:ph type="subTitle" idx="8"/>
          </p:nvPr>
        </p:nvSpPr>
        <p:spPr>
          <a:xfrm>
            <a:off x="8051175" y="4166613"/>
            <a:ext cx="2949600" cy="915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spcBef>
                <a:spcPts val="500"/>
              </a:spcBef>
              <a:spcAft>
                <a:spcPts val="0"/>
              </a:spcAft>
              <a:buNone/>
              <a:defRPr sz="1400"/>
            </a:lvl2pPr>
            <a:lvl3pPr lvl="2" rtl="0">
              <a:spcBef>
                <a:spcPts val="500"/>
              </a:spcBef>
              <a:spcAft>
                <a:spcPts val="0"/>
              </a:spcAft>
              <a:buNone/>
              <a:defRPr sz="1400"/>
            </a:lvl3pPr>
            <a:lvl4pPr lvl="3" rtl="0">
              <a:spcBef>
                <a:spcPts val="500"/>
              </a:spcBef>
              <a:spcAft>
                <a:spcPts val="0"/>
              </a:spcAft>
              <a:buNone/>
              <a:defRPr sz="1400"/>
            </a:lvl4pPr>
            <a:lvl5pPr lvl="4" rtl="0">
              <a:spcBef>
                <a:spcPts val="500"/>
              </a:spcBef>
              <a:spcAft>
                <a:spcPts val="0"/>
              </a:spcAft>
              <a:buNone/>
              <a:defRPr sz="1400"/>
            </a:lvl5pPr>
            <a:lvl6pPr lvl="5" rtl="0">
              <a:spcBef>
                <a:spcPts val="500"/>
              </a:spcBef>
              <a:spcAft>
                <a:spcPts val="0"/>
              </a:spcAft>
              <a:buNone/>
              <a:defRPr sz="1400"/>
            </a:lvl6pPr>
            <a:lvl7pPr lvl="6" rtl="0">
              <a:spcBef>
                <a:spcPts val="500"/>
              </a:spcBef>
              <a:spcAft>
                <a:spcPts val="0"/>
              </a:spcAft>
              <a:buNone/>
              <a:defRPr sz="1400"/>
            </a:lvl7pPr>
            <a:lvl8pPr lvl="7" rtl="0">
              <a:spcBef>
                <a:spcPts val="500"/>
              </a:spcBef>
              <a:spcAft>
                <a:spcPts val="0"/>
              </a:spcAft>
              <a:buNone/>
              <a:defRPr sz="1400"/>
            </a:lvl8pPr>
            <a:lvl9pPr lvl="8" rtl="0">
              <a:spcBef>
                <a:spcPts val="500"/>
              </a:spcBef>
              <a:spcAft>
                <a:spcPts val="5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319" name="Google Shape;319;p29"/>
          <p:cNvSpPr txBox="1">
            <a:spLocks noGrp="1"/>
          </p:cNvSpPr>
          <p:nvPr>
            <p:ph type="subTitle" idx="9"/>
          </p:nvPr>
        </p:nvSpPr>
        <p:spPr>
          <a:xfrm>
            <a:off x="447775" y="55441"/>
            <a:ext cx="5148900" cy="816300"/>
          </a:xfrm>
          <a:prstGeom prst="rect">
            <a:avLst/>
          </a:prstGeom>
        </p:spPr>
        <p:txBody>
          <a:bodyPr spcFirstLastPara="1" wrap="square" lIns="438900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9pPr>
          </a:lstStyle>
          <a:p>
            <a:endParaRPr/>
          </a:p>
        </p:txBody>
      </p:sp>
      <p:sp>
        <p:nvSpPr>
          <p:cNvPr id="320" name="Google Shape;320;p29"/>
          <p:cNvSpPr txBox="1">
            <a:spLocks noGrp="1"/>
          </p:cNvSpPr>
          <p:nvPr>
            <p:ph type="title"/>
          </p:nvPr>
        </p:nvSpPr>
        <p:spPr>
          <a:xfrm>
            <a:off x="885050" y="1100350"/>
            <a:ext cx="10422000" cy="55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1pPr>
            <a:lvl2pPr lvl="1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2pPr>
            <a:lvl3pPr lvl="2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3pPr>
            <a:lvl4pPr lvl="3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4pPr>
            <a:lvl5pPr lvl="4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5pPr>
            <a:lvl6pPr lvl="5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6pPr>
            <a:lvl7pPr lvl="6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7pPr>
            <a:lvl8pPr lvl="7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8pPr>
            <a:lvl9pPr lvl="8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9pPr>
          </a:lstStyle>
          <a:p>
            <a:endParaRPr/>
          </a:p>
        </p:txBody>
      </p:sp>
      <p:sp>
        <p:nvSpPr>
          <p:cNvPr id="321" name="Google Shape;321;p29"/>
          <p:cNvSpPr txBox="1">
            <a:spLocks noGrp="1"/>
          </p:cNvSpPr>
          <p:nvPr>
            <p:ph type="subTitle" idx="13"/>
          </p:nvPr>
        </p:nvSpPr>
        <p:spPr>
          <a:xfrm>
            <a:off x="885125" y="1653550"/>
            <a:ext cx="10422000" cy="291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500"/>
              </a:spcBef>
              <a:spcAft>
                <a:spcPts val="500"/>
              </a:spcAft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rior data two pies">
  <p:cSld name="CUSTOM_4_12"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3" name="Google Shape;323;p30"/>
          <p:cNvCxnSpPr/>
          <p:nvPr/>
        </p:nvCxnSpPr>
        <p:spPr>
          <a:xfrm rot="10800000">
            <a:off x="447775" y="100"/>
            <a:ext cx="0" cy="8865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24" name="Google Shape;324;p30"/>
          <p:cNvCxnSpPr/>
          <p:nvPr/>
        </p:nvCxnSpPr>
        <p:spPr>
          <a:xfrm rot="10800000">
            <a:off x="447767" y="6401400"/>
            <a:ext cx="0" cy="4566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25" name="Google Shape;325;p30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700" cy="1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1pPr>
            <a:lvl2pPr lvl="1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  <p:pic>
        <p:nvPicPr>
          <p:cNvPr id="326" name="Google Shape;326;p30"/>
          <p:cNvPicPr preferRelativeResize="0"/>
          <p:nvPr/>
        </p:nvPicPr>
        <p:blipFill rotWithShape="1">
          <a:blip r:embed="rId2">
            <a:alphaModFix/>
          </a:blip>
          <a:srcRect t="327" b="317"/>
          <a:stretch/>
        </p:blipFill>
        <p:spPr>
          <a:xfrm>
            <a:off x="10711279" y="6313250"/>
            <a:ext cx="975850" cy="228121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p30"/>
          <p:cNvSpPr txBox="1">
            <a:spLocks noGrp="1"/>
          </p:cNvSpPr>
          <p:nvPr>
            <p:ph type="subTitle" idx="1"/>
          </p:nvPr>
        </p:nvSpPr>
        <p:spPr>
          <a:xfrm>
            <a:off x="885050" y="6169550"/>
            <a:ext cx="8002500" cy="5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cxnSp>
        <p:nvCxnSpPr>
          <p:cNvPr id="328" name="Google Shape;328;p30"/>
          <p:cNvCxnSpPr/>
          <p:nvPr/>
        </p:nvCxnSpPr>
        <p:spPr>
          <a:xfrm>
            <a:off x="7885850" y="4439350"/>
            <a:ext cx="0" cy="1404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329" name="Google Shape;329;p30"/>
          <p:cNvSpPr txBox="1">
            <a:spLocks noGrp="1"/>
          </p:cNvSpPr>
          <p:nvPr>
            <p:ph type="subTitle" idx="2"/>
          </p:nvPr>
        </p:nvSpPr>
        <p:spPr>
          <a:xfrm>
            <a:off x="887800" y="2596700"/>
            <a:ext cx="3182700" cy="2668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lvl="1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2pPr>
            <a:lvl3pPr lvl="2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3pPr>
            <a:lvl4pPr lvl="3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4pPr>
            <a:lvl5pPr lvl="4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5pPr>
            <a:lvl6pPr lvl="5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6pPr>
            <a:lvl7pPr lvl="6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7pPr>
            <a:lvl8pPr lvl="7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8pPr>
            <a:lvl9pPr lvl="8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9pPr>
          </a:lstStyle>
          <a:p>
            <a:endParaRPr/>
          </a:p>
        </p:txBody>
      </p:sp>
      <p:sp>
        <p:nvSpPr>
          <p:cNvPr id="330" name="Google Shape;330;p30"/>
          <p:cNvSpPr txBox="1">
            <a:spLocks noGrp="1"/>
          </p:cNvSpPr>
          <p:nvPr>
            <p:ph type="subTitle" idx="3"/>
          </p:nvPr>
        </p:nvSpPr>
        <p:spPr>
          <a:xfrm>
            <a:off x="4620750" y="4439350"/>
            <a:ext cx="2949600" cy="3219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2pPr>
            <a:lvl3pPr lvl="2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3pPr>
            <a:lvl4pPr lvl="3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4pPr>
            <a:lvl5pPr lvl="4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5pPr>
            <a:lvl6pPr lvl="5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6pPr>
            <a:lvl7pPr lvl="6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7pPr>
            <a:lvl8pPr lvl="7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8pPr>
            <a:lvl9pPr lvl="8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9pPr>
          </a:lstStyle>
          <a:p>
            <a:endParaRPr/>
          </a:p>
        </p:txBody>
      </p:sp>
      <p:sp>
        <p:nvSpPr>
          <p:cNvPr id="331" name="Google Shape;331;p30"/>
          <p:cNvSpPr txBox="1">
            <a:spLocks noGrp="1"/>
          </p:cNvSpPr>
          <p:nvPr>
            <p:ph type="subTitle" idx="4"/>
          </p:nvPr>
        </p:nvSpPr>
        <p:spPr>
          <a:xfrm>
            <a:off x="4620750" y="4928575"/>
            <a:ext cx="2949600" cy="915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spcBef>
                <a:spcPts val="500"/>
              </a:spcBef>
              <a:spcAft>
                <a:spcPts val="0"/>
              </a:spcAft>
              <a:buNone/>
              <a:defRPr sz="1400"/>
            </a:lvl2pPr>
            <a:lvl3pPr lvl="2" rtl="0">
              <a:spcBef>
                <a:spcPts val="500"/>
              </a:spcBef>
              <a:spcAft>
                <a:spcPts val="0"/>
              </a:spcAft>
              <a:buNone/>
              <a:defRPr sz="1400"/>
            </a:lvl3pPr>
            <a:lvl4pPr lvl="3" rtl="0">
              <a:spcBef>
                <a:spcPts val="500"/>
              </a:spcBef>
              <a:spcAft>
                <a:spcPts val="0"/>
              </a:spcAft>
              <a:buNone/>
              <a:defRPr sz="1400"/>
            </a:lvl4pPr>
            <a:lvl5pPr lvl="4" rtl="0">
              <a:spcBef>
                <a:spcPts val="500"/>
              </a:spcBef>
              <a:spcAft>
                <a:spcPts val="0"/>
              </a:spcAft>
              <a:buNone/>
              <a:defRPr sz="1400"/>
            </a:lvl5pPr>
            <a:lvl6pPr lvl="5" rtl="0">
              <a:spcBef>
                <a:spcPts val="500"/>
              </a:spcBef>
              <a:spcAft>
                <a:spcPts val="0"/>
              </a:spcAft>
              <a:buNone/>
              <a:defRPr sz="1400"/>
            </a:lvl6pPr>
            <a:lvl7pPr lvl="6" rtl="0">
              <a:spcBef>
                <a:spcPts val="500"/>
              </a:spcBef>
              <a:spcAft>
                <a:spcPts val="0"/>
              </a:spcAft>
              <a:buNone/>
              <a:defRPr sz="1400"/>
            </a:lvl7pPr>
            <a:lvl8pPr lvl="7" rtl="0">
              <a:spcBef>
                <a:spcPts val="500"/>
              </a:spcBef>
              <a:spcAft>
                <a:spcPts val="0"/>
              </a:spcAft>
              <a:buNone/>
              <a:defRPr sz="1400"/>
            </a:lvl8pPr>
            <a:lvl9pPr lvl="8" rtl="0">
              <a:spcBef>
                <a:spcPts val="500"/>
              </a:spcBef>
              <a:spcAft>
                <a:spcPts val="5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332" name="Google Shape;332;p30"/>
          <p:cNvSpPr txBox="1">
            <a:spLocks noGrp="1"/>
          </p:cNvSpPr>
          <p:nvPr>
            <p:ph type="subTitle" idx="5"/>
          </p:nvPr>
        </p:nvSpPr>
        <p:spPr>
          <a:xfrm>
            <a:off x="8051175" y="4439350"/>
            <a:ext cx="2949600" cy="3219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2pPr>
            <a:lvl3pPr lvl="2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3pPr>
            <a:lvl4pPr lvl="3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4pPr>
            <a:lvl5pPr lvl="4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5pPr>
            <a:lvl6pPr lvl="5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6pPr>
            <a:lvl7pPr lvl="6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7pPr>
            <a:lvl8pPr lvl="7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8pPr>
            <a:lvl9pPr lvl="8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9pPr>
          </a:lstStyle>
          <a:p>
            <a:endParaRPr/>
          </a:p>
        </p:txBody>
      </p:sp>
      <p:sp>
        <p:nvSpPr>
          <p:cNvPr id="333" name="Google Shape;333;p30"/>
          <p:cNvSpPr txBox="1">
            <a:spLocks noGrp="1"/>
          </p:cNvSpPr>
          <p:nvPr>
            <p:ph type="subTitle" idx="6"/>
          </p:nvPr>
        </p:nvSpPr>
        <p:spPr>
          <a:xfrm>
            <a:off x="8051175" y="4928575"/>
            <a:ext cx="2949600" cy="915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spcBef>
                <a:spcPts val="500"/>
              </a:spcBef>
              <a:spcAft>
                <a:spcPts val="0"/>
              </a:spcAft>
              <a:buNone/>
              <a:defRPr sz="1400"/>
            </a:lvl2pPr>
            <a:lvl3pPr lvl="2" rtl="0">
              <a:spcBef>
                <a:spcPts val="500"/>
              </a:spcBef>
              <a:spcAft>
                <a:spcPts val="0"/>
              </a:spcAft>
              <a:buNone/>
              <a:defRPr sz="1400"/>
            </a:lvl3pPr>
            <a:lvl4pPr lvl="3" rtl="0">
              <a:spcBef>
                <a:spcPts val="500"/>
              </a:spcBef>
              <a:spcAft>
                <a:spcPts val="0"/>
              </a:spcAft>
              <a:buNone/>
              <a:defRPr sz="1400"/>
            </a:lvl4pPr>
            <a:lvl5pPr lvl="4" rtl="0">
              <a:spcBef>
                <a:spcPts val="500"/>
              </a:spcBef>
              <a:spcAft>
                <a:spcPts val="0"/>
              </a:spcAft>
              <a:buNone/>
              <a:defRPr sz="1400"/>
            </a:lvl5pPr>
            <a:lvl6pPr lvl="5" rtl="0">
              <a:spcBef>
                <a:spcPts val="500"/>
              </a:spcBef>
              <a:spcAft>
                <a:spcPts val="0"/>
              </a:spcAft>
              <a:buNone/>
              <a:defRPr sz="1400"/>
            </a:lvl6pPr>
            <a:lvl7pPr lvl="6" rtl="0">
              <a:spcBef>
                <a:spcPts val="500"/>
              </a:spcBef>
              <a:spcAft>
                <a:spcPts val="0"/>
              </a:spcAft>
              <a:buNone/>
              <a:defRPr sz="1400"/>
            </a:lvl7pPr>
            <a:lvl8pPr lvl="7" rtl="0">
              <a:spcBef>
                <a:spcPts val="500"/>
              </a:spcBef>
              <a:spcAft>
                <a:spcPts val="0"/>
              </a:spcAft>
              <a:buNone/>
              <a:defRPr sz="1400"/>
            </a:lvl8pPr>
            <a:lvl9pPr lvl="8" rtl="0">
              <a:spcBef>
                <a:spcPts val="500"/>
              </a:spcBef>
              <a:spcAft>
                <a:spcPts val="5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334" name="Google Shape;334;p30"/>
          <p:cNvSpPr txBox="1">
            <a:spLocks noGrp="1"/>
          </p:cNvSpPr>
          <p:nvPr>
            <p:ph type="subTitle" idx="7"/>
          </p:nvPr>
        </p:nvSpPr>
        <p:spPr>
          <a:xfrm>
            <a:off x="447775" y="55441"/>
            <a:ext cx="5148900" cy="816300"/>
          </a:xfrm>
          <a:prstGeom prst="rect">
            <a:avLst/>
          </a:prstGeom>
        </p:spPr>
        <p:txBody>
          <a:bodyPr spcFirstLastPara="1" wrap="square" lIns="438900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9pPr>
          </a:lstStyle>
          <a:p>
            <a:endParaRPr/>
          </a:p>
        </p:txBody>
      </p:sp>
      <p:sp>
        <p:nvSpPr>
          <p:cNvPr id="335" name="Google Shape;335;p30"/>
          <p:cNvSpPr txBox="1">
            <a:spLocks noGrp="1"/>
          </p:cNvSpPr>
          <p:nvPr>
            <p:ph type="title"/>
          </p:nvPr>
        </p:nvSpPr>
        <p:spPr>
          <a:xfrm>
            <a:off x="885050" y="1100350"/>
            <a:ext cx="10422000" cy="55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1pPr>
            <a:lvl2pPr lvl="1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2pPr>
            <a:lvl3pPr lvl="2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3pPr>
            <a:lvl4pPr lvl="3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4pPr>
            <a:lvl5pPr lvl="4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5pPr>
            <a:lvl6pPr lvl="5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6pPr>
            <a:lvl7pPr lvl="6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7pPr>
            <a:lvl8pPr lvl="7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8pPr>
            <a:lvl9pPr lvl="8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9pPr>
          </a:lstStyle>
          <a:p>
            <a:endParaRPr/>
          </a:p>
        </p:txBody>
      </p:sp>
      <p:sp>
        <p:nvSpPr>
          <p:cNvPr id="336" name="Google Shape;336;p30"/>
          <p:cNvSpPr txBox="1">
            <a:spLocks noGrp="1"/>
          </p:cNvSpPr>
          <p:nvPr>
            <p:ph type="subTitle" idx="8"/>
          </p:nvPr>
        </p:nvSpPr>
        <p:spPr>
          <a:xfrm>
            <a:off x="885125" y="1653550"/>
            <a:ext cx="10422000" cy="291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500"/>
              </a:spcBef>
              <a:spcAft>
                <a:spcPts val="500"/>
              </a:spcAft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eme 2 Title">
  <p:cSld name="TITLE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4"/>
          <p:cNvSpPr/>
          <p:nvPr/>
        </p:nvSpPr>
        <p:spPr>
          <a:xfrm>
            <a:off x="9617175" y="5878875"/>
            <a:ext cx="2574900" cy="979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4"/>
          <p:cNvSpPr txBox="1">
            <a:spLocks noGrp="1"/>
          </p:cNvSpPr>
          <p:nvPr>
            <p:ph type="subTitle" idx="1"/>
          </p:nvPr>
        </p:nvSpPr>
        <p:spPr>
          <a:xfrm>
            <a:off x="2083725" y="3521825"/>
            <a:ext cx="7533300" cy="914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ed Hat Display"/>
              <a:buNone/>
              <a:defRPr sz="2800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4"/>
          <p:cNvSpPr txBox="1">
            <a:spLocks noGrp="1"/>
          </p:cNvSpPr>
          <p:nvPr>
            <p:ph type="title"/>
          </p:nvPr>
        </p:nvSpPr>
        <p:spPr>
          <a:xfrm>
            <a:off x="2083875" y="1743625"/>
            <a:ext cx="7533300" cy="1600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" name="Google Shape;42;p4"/>
          <p:cNvSpPr txBox="1">
            <a:spLocks noGrp="1"/>
          </p:cNvSpPr>
          <p:nvPr>
            <p:ph type="subTitle" idx="2"/>
          </p:nvPr>
        </p:nvSpPr>
        <p:spPr>
          <a:xfrm>
            <a:off x="2083725" y="4605500"/>
            <a:ext cx="2040300" cy="605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ed Hat Display Medium"/>
              <a:buNone/>
              <a:defRPr sz="1400">
                <a:solidFill>
                  <a:schemeClr val="l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ed Hat Display Medium"/>
              <a:buNone/>
              <a:defRPr>
                <a:solidFill>
                  <a:schemeClr val="l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2pPr>
            <a:lvl3pPr lvl="2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ed Hat Display Medium"/>
              <a:buNone/>
              <a:defRPr>
                <a:solidFill>
                  <a:schemeClr val="l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3pPr>
            <a:lvl4pPr lvl="3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ed Hat Display Medium"/>
              <a:buNone/>
              <a:defRPr>
                <a:solidFill>
                  <a:schemeClr val="l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4pPr>
            <a:lvl5pPr lvl="4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ed Hat Display Medium"/>
              <a:buNone/>
              <a:defRPr>
                <a:solidFill>
                  <a:schemeClr val="l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5pPr>
            <a:lvl6pPr lvl="5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ed Hat Display Medium"/>
              <a:buNone/>
              <a:defRPr>
                <a:solidFill>
                  <a:schemeClr val="l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6pPr>
            <a:lvl7pPr lvl="6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ed Hat Display Medium"/>
              <a:buNone/>
              <a:defRPr>
                <a:solidFill>
                  <a:schemeClr val="l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7pPr>
            <a:lvl8pPr lvl="7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ed Hat Display Medium"/>
              <a:buNone/>
              <a:defRPr>
                <a:solidFill>
                  <a:schemeClr val="l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8pPr>
            <a:lvl9pPr lvl="8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ed Hat Display Medium"/>
              <a:buNone/>
              <a:defRPr>
                <a:solidFill>
                  <a:schemeClr val="l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9pPr>
          </a:lstStyle>
          <a:p>
            <a:endParaRPr/>
          </a:p>
        </p:txBody>
      </p:sp>
      <p:sp>
        <p:nvSpPr>
          <p:cNvPr id="43" name="Google Shape;43;p4"/>
          <p:cNvSpPr txBox="1">
            <a:spLocks noGrp="1"/>
          </p:cNvSpPr>
          <p:nvPr>
            <p:ph type="subTitle" idx="3"/>
          </p:nvPr>
        </p:nvSpPr>
        <p:spPr>
          <a:xfrm>
            <a:off x="4471850" y="4605500"/>
            <a:ext cx="2040300" cy="605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ed Hat Display Medium"/>
              <a:buNone/>
              <a:defRPr sz="1400">
                <a:solidFill>
                  <a:schemeClr val="l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ed Hat Display Medium"/>
              <a:buNone/>
              <a:defRPr>
                <a:solidFill>
                  <a:schemeClr val="l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2pPr>
            <a:lvl3pPr lvl="2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ed Hat Display Medium"/>
              <a:buNone/>
              <a:defRPr>
                <a:solidFill>
                  <a:schemeClr val="l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3pPr>
            <a:lvl4pPr lvl="3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ed Hat Display Medium"/>
              <a:buNone/>
              <a:defRPr>
                <a:solidFill>
                  <a:schemeClr val="l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4pPr>
            <a:lvl5pPr lvl="4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ed Hat Display Medium"/>
              <a:buNone/>
              <a:defRPr>
                <a:solidFill>
                  <a:schemeClr val="l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5pPr>
            <a:lvl6pPr lvl="5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ed Hat Display Medium"/>
              <a:buNone/>
              <a:defRPr>
                <a:solidFill>
                  <a:schemeClr val="l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6pPr>
            <a:lvl7pPr lvl="6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ed Hat Display Medium"/>
              <a:buNone/>
              <a:defRPr>
                <a:solidFill>
                  <a:schemeClr val="l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7pPr>
            <a:lvl8pPr lvl="7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ed Hat Display Medium"/>
              <a:buNone/>
              <a:defRPr>
                <a:solidFill>
                  <a:schemeClr val="l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8pPr>
            <a:lvl9pPr lvl="8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ed Hat Display Medium"/>
              <a:buNone/>
              <a:defRPr>
                <a:solidFill>
                  <a:schemeClr val="l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9pPr>
          </a:lstStyle>
          <a:p>
            <a:endParaRPr/>
          </a:p>
        </p:txBody>
      </p:sp>
      <p:pic>
        <p:nvPicPr>
          <p:cNvPr id="44" name="Google Shape;44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106850" y="6203986"/>
            <a:ext cx="1580275" cy="37276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5" name="Google Shape;45;p4"/>
          <p:cNvCxnSpPr/>
          <p:nvPr/>
        </p:nvCxnSpPr>
        <p:spPr>
          <a:xfrm rot="10800000">
            <a:off x="447767" y="6401400"/>
            <a:ext cx="0" cy="456600"/>
          </a:xfrm>
          <a:prstGeom prst="straightConnector1">
            <a:avLst/>
          </a:prstGeom>
          <a:noFill/>
          <a:ln w="9525" cap="flat" cmpd="sng">
            <a:solidFill>
              <a:srgbClr val="EE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6" name="Google Shape;46;p4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700" cy="1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1pPr>
            <a:lvl2pPr lvl="1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rior data large pie">
  <p:cSld name="CUSTOM_4_11"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8" name="Google Shape;338;p31"/>
          <p:cNvCxnSpPr/>
          <p:nvPr/>
        </p:nvCxnSpPr>
        <p:spPr>
          <a:xfrm rot="10800000">
            <a:off x="447775" y="100"/>
            <a:ext cx="0" cy="8865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39" name="Google Shape;339;p31"/>
          <p:cNvCxnSpPr/>
          <p:nvPr/>
        </p:nvCxnSpPr>
        <p:spPr>
          <a:xfrm rot="10800000">
            <a:off x="447767" y="6401400"/>
            <a:ext cx="0" cy="4566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40" name="Google Shape;340;p31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700" cy="1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1pPr>
            <a:lvl2pPr lvl="1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  <p:pic>
        <p:nvPicPr>
          <p:cNvPr id="341" name="Google Shape;341;p31"/>
          <p:cNvPicPr preferRelativeResize="0"/>
          <p:nvPr/>
        </p:nvPicPr>
        <p:blipFill rotWithShape="1">
          <a:blip r:embed="rId2">
            <a:alphaModFix/>
          </a:blip>
          <a:srcRect t="327" b="317"/>
          <a:stretch/>
        </p:blipFill>
        <p:spPr>
          <a:xfrm>
            <a:off x="10711279" y="6313250"/>
            <a:ext cx="975850" cy="228121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p31"/>
          <p:cNvSpPr txBox="1">
            <a:spLocks noGrp="1"/>
          </p:cNvSpPr>
          <p:nvPr>
            <p:ph type="subTitle" idx="1"/>
          </p:nvPr>
        </p:nvSpPr>
        <p:spPr>
          <a:xfrm>
            <a:off x="885050" y="6169550"/>
            <a:ext cx="8002500" cy="5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43" name="Google Shape;343;p31"/>
          <p:cNvSpPr txBox="1">
            <a:spLocks noGrp="1"/>
          </p:cNvSpPr>
          <p:nvPr>
            <p:ph type="subTitle" idx="2"/>
          </p:nvPr>
        </p:nvSpPr>
        <p:spPr>
          <a:xfrm>
            <a:off x="887800" y="2596700"/>
            <a:ext cx="3182700" cy="2668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lvl="1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2pPr>
            <a:lvl3pPr lvl="2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3pPr>
            <a:lvl4pPr lvl="3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4pPr>
            <a:lvl5pPr lvl="4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5pPr>
            <a:lvl6pPr lvl="5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6pPr>
            <a:lvl7pPr lvl="6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7pPr>
            <a:lvl8pPr lvl="7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8pPr>
            <a:lvl9pPr lvl="8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9pPr>
          </a:lstStyle>
          <a:p>
            <a:endParaRPr/>
          </a:p>
        </p:txBody>
      </p:sp>
      <p:sp>
        <p:nvSpPr>
          <p:cNvPr id="344" name="Google Shape;344;p31"/>
          <p:cNvSpPr txBox="1">
            <a:spLocks noGrp="1"/>
          </p:cNvSpPr>
          <p:nvPr>
            <p:ph type="subTitle" idx="3"/>
          </p:nvPr>
        </p:nvSpPr>
        <p:spPr>
          <a:xfrm>
            <a:off x="9078238" y="3048425"/>
            <a:ext cx="914400" cy="528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/>
            </a:lvl9pPr>
          </a:lstStyle>
          <a:p>
            <a:endParaRPr/>
          </a:p>
        </p:txBody>
      </p:sp>
      <p:sp>
        <p:nvSpPr>
          <p:cNvPr id="345" name="Google Shape;345;p31"/>
          <p:cNvSpPr txBox="1">
            <a:spLocks noGrp="1"/>
          </p:cNvSpPr>
          <p:nvPr>
            <p:ph type="subTitle" idx="4"/>
          </p:nvPr>
        </p:nvSpPr>
        <p:spPr>
          <a:xfrm>
            <a:off x="10284513" y="3048425"/>
            <a:ext cx="914400" cy="528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/>
            </a:lvl9pPr>
          </a:lstStyle>
          <a:p>
            <a:endParaRPr/>
          </a:p>
        </p:txBody>
      </p:sp>
      <p:sp>
        <p:nvSpPr>
          <p:cNvPr id="346" name="Google Shape;346;p31"/>
          <p:cNvSpPr txBox="1">
            <a:spLocks noGrp="1"/>
          </p:cNvSpPr>
          <p:nvPr>
            <p:ph type="subTitle" idx="5"/>
          </p:nvPr>
        </p:nvSpPr>
        <p:spPr>
          <a:xfrm>
            <a:off x="9078238" y="3841627"/>
            <a:ext cx="914400" cy="528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/>
            </a:lvl9pPr>
          </a:lstStyle>
          <a:p>
            <a:endParaRPr/>
          </a:p>
        </p:txBody>
      </p:sp>
      <p:sp>
        <p:nvSpPr>
          <p:cNvPr id="347" name="Google Shape;347;p31"/>
          <p:cNvSpPr txBox="1">
            <a:spLocks noGrp="1"/>
          </p:cNvSpPr>
          <p:nvPr>
            <p:ph type="subTitle" idx="6"/>
          </p:nvPr>
        </p:nvSpPr>
        <p:spPr>
          <a:xfrm>
            <a:off x="10284513" y="3841627"/>
            <a:ext cx="914400" cy="528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/>
            </a:lvl9pPr>
          </a:lstStyle>
          <a:p>
            <a:endParaRPr/>
          </a:p>
        </p:txBody>
      </p:sp>
      <p:sp>
        <p:nvSpPr>
          <p:cNvPr id="348" name="Google Shape;348;p31"/>
          <p:cNvSpPr txBox="1">
            <a:spLocks noGrp="1"/>
          </p:cNvSpPr>
          <p:nvPr>
            <p:ph type="subTitle" idx="7"/>
          </p:nvPr>
        </p:nvSpPr>
        <p:spPr>
          <a:xfrm>
            <a:off x="9078238" y="4603527"/>
            <a:ext cx="914400" cy="528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/>
            </a:lvl9pPr>
          </a:lstStyle>
          <a:p>
            <a:endParaRPr/>
          </a:p>
        </p:txBody>
      </p:sp>
      <p:sp>
        <p:nvSpPr>
          <p:cNvPr id="349" name="Google Shape;349;p31"/>
          <p:cNvSpPr txBox="1">
            <a:spLocks noGrp="1"/>
          </p:cNvSpPr>
          <p:nvPr>
            <p:ph type="subTitle" idx="8"/>
          </p:nvPr>
        </p:nvSpPr>
        <p:spPr>
          <a:xfrm>
            <a:off x="10284513" y="4603527"/>
            <a:ext cx="914400" cy="528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/>
            </a:lvl9pPr>
          </a:lstStyle>
          <a:p>
            <a:endParaRPr/>
          </a:p>
        </p:txBody>
      </p:sp>
      <p:sp>
        <p:nvSpPr>
          <p:cNvPr id="350" name="Google Shape;350;p31"/>
          <p:cNvSpPr txBox="1">
            <a:spLocks noGrp="1"/>
          </p:cNvSpPr>
          <p:nvPr>
            <p:ph type="subTitle" idx="9"/>
          </p:nvPr>
        </p:nvSpPr>
        <p:spPr>
          <a:xfrm>
            <a:off x="447775" y="55441"/>
            <a:ext cx="5148900" cy="816300"/>
          </a:xfrm>
          <a:prstGeom prst="rect">
            <a:avLst/>
          </a:prstGeom>
        </p:spPr>
        <p:txBody>
          <a:bodyPr spcFirstLastPara="1" wrap="square" lIns="438900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9pPr>
          </a:lstStyle>
          <a:p>
            <a:endParaRPr/>
          </a:p>
        </p:txBody>
      </p:sp>
      <p:sp>
        <p:nvSpPr>
          <p:cNvPr id="351" name="Google Shape;351;p31"/>
          <p:cNvSpPr txBox="1">
            <a:spLocks noGrp="1"/>
          </p:cNvSpPr>
          <p:nvPr>
            <p:ph type="title"/>
          </p:nvPr>
        </p:nvSpPr>
        <p:spPr>
          <a:xfrm>
            <a:off x="885050" y="1100350"/>
            <a:ext cx="10422000" cy="55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1pPr>
            <a:lvl2pPr lvl="1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2pPr>
            <a:lvl3pPr lvl="2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3pPr>
            <a:lvl4pPr lvl="3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4pPr>
            <a:lvl5pPr lvl="4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5pPr>
            <a:lvl6pPr lvl="5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6pPr>
            <a:lvl7pPr lvl="6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7pPr>
            <a:lvl8pPr lvl="7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8pPr>
            <a:lvl9pPr lvl="8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9pPr>
          </a:lstStyle>
          <a:p>
            <a:endParaRPr/>
          </a:p>
        </p:txBody>
      </p:sp>
      <p:sp>
        <p:nvSpPr>
          <p:cNvPr id="352" name="Google Shape;352;p31"/>
          <p:cNvSpPr txBox="1">
            <a:spLocks noGrp="1"/>
          </p:cNvSpPr>
          <p:nvPr>
            <p:ph type="subTitle" idx="13"/>
          </p:nvPr>
        </p:nvSpPr>
        <p:spPr>
          <a:xfrm>
            <a:off x="885125" y="1653550"/>
            <a:ext cx="10422000" cy="291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500"/>
              </a:spcBef>
              <a:spcAft>
                <a:spcPts val="500"/>
              </a:spcAft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rior data percentage bars">
  <p:cSld name="CUSTOM_4_10"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4" name="Google Shape;354;p32"/>
          <p:cNvCxnSpPr/>
          <p:nvPr/>
        </p:nvCxnSpPr>
        <p:spPr>
          <a:xfrm rot="10800000">
            <a:off x="447775" y="100"/>
            <a:ext cx="0" cy="8865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55" name="Google Shape;355;p32"/>
          <p:cNvCxnSpPr/>
          <p:nvPr/>
        </p:nvCxnSpPr>
        <p:spPr>
          <a:xfrm rot="10800000">
            <a:off x="447767" y="6401400"/>
            <a:ext cx="0" cy="4566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56" name="Google Shape;356;p32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700" cy="1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1pPr>
            <a:lvl2pPr lvl="1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  <p:pic>
        <p:nvPicPr>
          <p:cNvPr id="357" name="Google Shape;357;p32"/>
          <p:cNvPicPr preferRelativeResize="0"/>
          <p:nvPr/>
        </p:nvPicPr>
        <p:blipFill rotWithShape="1">
          <a:blip r:embed="rId2">
            <a:alphaModFix/>
          </a:blip>
          <a:srcRect t="327" b="317"/>
          <a:stretch/>
        </p:blipFill>
        <p:spPr>
          <a:xfrm>
            <a:off x="10711279" y="6313250"/>
            <a:ext cx="975850" cy="228121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p32"/>
          <p:cNvSpPr txBox="1">
            <a:spLocks noGrp="1"/>
          </p:cNvSpPr>
          <p:nvPr>
            <p:ph type="subTitle" idx="1"/>
          </p:nvPr>
        </p:nvSpPr>
        <p:spPr>
          <a:xfrm>
            <a:off x="885050" y="6169550"/>
            <a:ext cx="8002500" cy="5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59" name="Google Shape;359;p32"/>
          <p:cNvSpPr txBox="1">
            <a:spLocks noGrp="1"/>
          </p:cNvSpPr>
          <p:nvPr>
            <p:ph type="subTitle" idx="2"/>
          </p:nvPr>
        </p:nvSpPr>
        <p:spPr>
          <a:xfrm>
            <a:off x="8048050" y="2898600"/>
            <a:ext cx="3410400" cy="718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>
            <a:endParaRPr/>
          </a:p>
        </p:txBody>
      </p:sp>
      <p:sp>
        <p:nvSpPr>
          <p:cNvPr id="360" name="Google Shape;360;p32"/>
          <p:cNvSpPr txBox="1">
            <a:spLocks noGrp="1"/>
          </p:cNvSpPr>
          <p:nvPr>
            <p:ph type="subTitle" idx="3"/>
          </p:nvPr>
        </p:nvSpPr>
        <p:spPr>
          <a:xfrm>
            <a:off x="8048050" y="2540600"/>
            <a:ext cx="3410400" cy="333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9pPr>
          </a:lstStyle>
          <a:p>
            <a:endParaRPr/>
          </a:p>
        </p:txBody>
      </p:sp>
      <p:sp>
        <p:nvSpPr>
          <p:cNvPr id="361" name="Google Shape;361;p32"/>
          <p:cNvSpPr txBox="1">
            <a:spLocks noGrp="1"/>
          </p:cNvSpPr>
          <p:nvPr>
            <p:ph type="subTitle" idx="4"/>
          </p:nvPr>
        </p:nvSpPr>
        <p:spPr>
          <a:xfrm>
            <a:off x="8048050" y="4676800"/>
            <a:ext cx="3410400" cy="718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>
            <a:endParaRPr/>
          </a:p>
        </p:txBody>
      </p:sp>
      <p:sp>
        <p:nvSpPr>
          <p:cNvPr id="362" name="Google Shape;362;p32"/>
          <p:cNvSpPr txBox="1">
            <a:spLocks noGrp="1"/>
          </p:cNvSpPr>
          <p:nvPr>
            <p:ph type="subTitle" idx="5"/>
          </p:nvPr>
        </p:nvSpPr>
        <p:spPr>
          <a:xfrm>
            <a:off x="8048050" y="4318800"/>
            <a:ext cx="3410400" cy="333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9pPr>
          </a:lstStyle>
          <a:p>
            <a:endParaRPr/>
          </a:p>
        </p:txBody>
      </p:sp>
      <p:sp>
        <p:nvSpPr>
          <p:cNvPr id="363" name="Google Shape;363;p32"/>
          <p:cNvSpPr/>
          <p:nvPr/>
        </p:nvSpPr>
        <p:spPr>
          <a:xfrm>
            <a:off x="889525" y="2540600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p32"/>
          <p:cNvSpPr/>
          <p:nvPr/>
        </p:nvSpPr>
        <p:spPr>
          <a:xfrm>
            <a:off x="889525" y="2649175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32"/>
          <p:cNvSpPr/>
          <p:nvPr/>
        </p:nvSpPr>
        <p:spPr>
          <a:xfrm>
            <a:off x="889525" y="2757750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32"/>
          <p:cNvSpPr/>
          <p:nvPr/>
        </p:nvSpPr>
        <p:spPr>
          <a:xfrm>
            <a:off x="889525" y="2866325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32"/>
          <p:cNvSpPr/>
          <p:nvPr/>
        </p:nvSpPr>
        <p:spPr>
          <a:xfrm>
            <a:off x="889525" y="2974900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32"/>
          <p:cNvSpPr/>
          <p:nvPr/>
        </p:nvSpPr>
        <p:spPr>
          <a:xfrm>
            <a:off x="889525" y="3083475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p32"/>
          <p:cNvSpPr/>
          <p:nvPr/>
        </p:nvSpPr>
        <p:spPr>
          <a:xfrm>
            <a:off x="889525" y="3192050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32"/>
          <p:cNvSpPr/>
          <p:nvPr/>
        </p:nvSpPr>
        <p:spPr>
          <a:xfrm>
            <a:off x="889525" y="3300625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" name="Google Shape;371;p32"/>
          <p:cNvSpPr/>
          <p:nvPr/>
        </p:nvSpPr>
        <p:spPr>
          <a:xfrm>
            <a:off x="889525" y="3409200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p32"/>
          <p:cNvSpPr/>
          <p:nvPr/>
        </p:nvSpPr>
        <p:spPr>
          <a:xfrm>
            <a:off x="889525" y="3517775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p32"/>
          <p:cNvSpPr/>
          <p:nvPr/>
        </p:nvSpPr>
        <p:spPr>
          <a:xfrm>
            <a:off x="1586000" y="2540600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32"/>
          <p:cNvSpPr/>
          <p:nvPr/>
        </p:nvSpPr>
        <p:spPr>
          <a:xfrm>
            <a:off x="1586000" y="2649175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p32"/>
          <p:cNvSpPr/>
          <p:nvPr/>
        </p:nvSpPr>
        <p:spPr>
          <a:xfrm>
            <a:off x="1586000" y="2757750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p32"/>
          <p:cNvSpPr/>
          <p:nvPr/>
        </p:nvSpPr>
        <p:spPr>
          <a:xfrm>
            <a:off x="1586000" y="2866325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p32"/>
          <p:cNvSpPr/>
          <p:nvPr/>
        </p:nvSpPr>
        <p:spPr>
          <a:xfrm>
            <a:off x="1586000" y="2974900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32"/>
          <p:cNvSpPr/>
          <p:nvPr/>
        </p:nvSpPr>
        <p:spPr>
          <a:xfrm>
            <a:off x="1586000" y="3083475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Google Shape;379;p32"/>
          <p:cNvSpPr/>
          <p:nvPr/>
        </p:nvSpPr>
        <p:spPr>
          <a:xfrm>
            <a:off x="1586000" y="3192050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p32"/>
          <p:cNvSpPr/>
          <p:nvPr/>
        </p:nvSpPr>
        <p:spPr>
          <a:xfrm>
            <a:off x="1586000" y="3300625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1" name="Google Shape;381;p32"/>
          <p:cNvSpPr/>
          <p:nvPr/>
        </p:nvSpPr>
        <p:spPr>
          <a:xfrm>
            <a:off x="1586000" y="3409200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p32"/>
          <p:cNvSpPr/>
          <p:nvPr/>
        </p:nvSpPr>
        <p:spPr>
          <a:xfrm>
            <a:off x="1586000" y="3517775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" name="Google Shape;383;p32"/>
          <p:cNvSpPr/>
          <p:nvPr/>
        </p:nvSpPr>
        <p:spPr>
          <a:xfrm>
            <a:off x="2282475" y="2540600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4" name="Google Shape;384;p32"/>
          <p:cNvSpPr/>
          <p:nvPr/>
        </p:nvSpPr>
        <p:spPr>
          <a:xfrm>
            <a:off x="2282475" y="2649175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p32"/>
          <p:cNvSpPr/>
          <p:nvPr/>
        </p:nvSpPr>
        <p:spPr>
          <a:xfrm>
            <a:off x="2282475" y="2757750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32"/>
          <p:cNvSpPr/>
          <p:nvPr/>
        </p:nvSpPr>
        <p:spPr>
          <a:xfrm>
            <a:off x="2282475" y="2866325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7" name="Google Shape;387;p32"/>
          <p:cNvSpPr/>
          <p:nvPr/>
        </p:nvSpPr>
        <p:spPr>
          <a:xfrm>
            <a:off x="2282475" y="2974900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Google Shape;388;p32"/>
          <p:cNvSpPr/>
          <p:nvPr/>
        </p:nvSpPr>
        <p:spPr>
          <a:xfrm>
            <a:off x="2282475" y="3083475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32"/>
          <p:cNvSpPr/>
          <p:nvPr/>
        </p:nvSpPr>
        <p:spPr>
          <a:xfrm>
            <a:off x="2282475" y="3192050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" name="Google Shape;390;p32"/>
          <p:cNvSpPr/>
          <p:nvPr/>
        </p:nvSpPr>
        <p:spPr>
          <a:xfrm>
            <a:off x="2282475" y="3300625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" name="Google Shape;391;p32"/>
          <p:cNvSpPr/>
          <p:nvPr/>
        </p:nvSpPr>
        <p:spPr>
          <a:xfrm>
            <a:off x="2282475" y="3409200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p32"/>
          <p:cNvSpPr/>
          <p:nvPr/>
        </p:nvSpPr>
        <p:spPr>
          <a:xfrm>
            <a:off x="2282475" y="3517775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p32"/>
          <p:cNvSpPr/>
          <p:nvPr/>
        </p:nvSpPr>
        <p:spPr>
          <a:xfrm>
            <a:off x="2978950" y="2540600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p32"/>
          <p:cNvSpPr/>
          <p:nvPr/>
        </p:nvSpPr>
        <p:spPr>
          <a:xfrm>
            <a:off x="2978950" y="2649175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5" name="Google Shape;395;p32"/>
          <p:cNvSpPr/>
          <p:nvPr/>
        </p:nvSpPr>
        <p:spPr>
          <a:xfrm>
            <a:off x="2978950" y="2757750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" name="Google Shape;396;p32"/>
          <p:cNvSpPr/>
          <p:nvPr/>
        </p:nvSpPr>
        <p:spPr>
          <a:xfrm>
            <a:off x="2978950" y="2866325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Google Shape;397;p32"/>
          <p:cNvSpPr/>
          <p:nvPr/>
        </p:nvSpPr>
        <p:spPr>
          <a:xfrm>
            <a:off x="2978950" y="2974900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32"/>
          <p:cNvSpPr/>
          <p:nvPr/>
        </p:nvSpPr>
        <p:spPr>
          <a:xfrm>
            <a:off x="2978950" y="3083475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" name="Google Shape;399;p32"/>
          <p:cNvSpPr/>
          <p:nvPr/>
        </p:nvSpPr>
        <p:spPr>
          <a:xfrm>
            <a:off x="2978950" y="3192050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" name="Google Shape;400;p32"/>
          <p:cNvSpPr/>
          <p:nvPr/>
        </p:nvSpPr>
        <p:spPr>
          <a:xfrm>
            <a:off x="2978950" y="3300625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" name="Google Shape;401;p32"/>
          <p:cNvSpPr/>
          <p:nvPr/>
        </p:nvSpPr>
        <p:spPr>
          <a:xfrm>
            <a:off x="2978950" y="3409200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" name="Google Shape;402;p32"/>
          <p:cNvSpPr/>
          <p:nvPr/>
        </p:nvSpPr>
        <p:spPr>
          <a:xfrm>
            <a:off x="2978950" y="3517775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32"/>
          <p:cNvSpPr/>
          <p:nvPr/>
        </p:nvSpPr>
        <p:spPr>
          <a:xfrm>
            <a:off x="3675425" y="2540600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" name="Google Shape;404;p32"/>
          <p:cNvSpPr/>
          <p:nvPr/>
        </p:nvSpPr>
        <p:spPr>
          <a:xfrm>
            <a:off x="3675425" y="2649175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5" name="Google Shape;405;p32"/>
          <p:cNvSpPr/>
          <p:nvPr/>
        </p:nvSpPr>
        <p:spPr>
          <a:xfrm>
            <a:off x="3675425" y="2757750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" name="Google Shape;406;p32"/>
          <p:cNvSpPr/>
          <p:nvPr/>
        </p:nvSpPr>
        <p:spPr>
          <a:xfrm>
            <a:off x="3675425" y="2866325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" name="Google Shape;407;p32"/>
          <p:cNvSpPr/>
          <p:nvPr/>
        </p:nvSpPr>
        <p:spPr>
          <a:xfrm>
            <a:off x="3675425" y="2974900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" name="Google Shape;408;p32"/>
          <p:cNvSpPr/>
          <p:nvPr/>
        </p:nvSpPr>
        <p:spPr>
          <a:xfrm>
            <a:off x="3675425" y="3083475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" name="Google Shape;409;p32"/>
          <p:cNvSpPr/>
          <p:nvPr/>
        </p:nvSpPr>
        <p:spPr>
          <a:xfrm>
            <a:off x="3675425" y="3192050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" name="Google Shape;410;p32"/>
          <p:cNvSpPr/>
          <p:nvPr/>
        </p:nvSpPr>
        <p:spPr>
          <a:xfrm>
            <a:off x="3675425" y="3300625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" name="Google Shape;411;p32"/>
          <p:cNvSpPr/>
          <p:nvPr/>
        </p:nvSpPr>
        <p:spPr>
          <a:xfrm>
            <a:off x="3675425" y="3409200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2" name="Google Shape;412;p32"/>
          <p:cNvSpPr/>
          <p:nvPr/>
        </p:nvSpPr>
        <p:spPr>
          <a:xfrm>
            <a:off x="3675425" y="3517775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" name="Google Shape;413;p32"/>
          <p:cNvSpPr/>
          <p:nvPr/>
        </p:nvSpPr>
        <p:spPr>
          <a:xfrm>
            <a:off x="4371900" y="2540600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" name="Google Shape;414;p32"/>
          <p:cNvSpPr/>
          <p:nvPr/>
        </p:nvSpPr>
        <p:spPr>
          <a:xfrm>
            <a:off x="4371900" y="2649175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5" name="Google Shape;415;p32"/>
          <p:cNvSpPr/>
          <p:nvPr/>
        </p:nvSpPr>
        <p:spPr>
          <a:xfrm>
            <a:off x="4371900" y="2757750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6" name="Google Shape;416;p32"/>
          <p:cNvSpPr/>
          <p:nvPr/>
        </p:nvSpPr>
        <p:spPr>
          <a:xfrm>
            <a:off x="4371900" y="2866325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7" name="Google Shape;417;p32"/>
          <p:cNvSpPr/>
          <p:nvPr/>
        </p:nvSpPr>
        <p:spPr>
          <a:xfrm>
            <a:off x="4371900" y="2974900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" name="Google Shape;418;p32"/>
          <p:cNvSpPr/>
          <p:nvPr/>
        </p:nvSpPr>
        <p:spPr>
          <a:xfrm>
            <a:off x="4371900" y="3083475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9" name="Google Shape;419;p32"/>
          <p:cNvSpPr/>
          <p:nvPr/>
        </p:nvSpPr>
        <p:spPr>
          <a:xfrm>
            <a:off x="4371900" y="3192050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Google Shape;420;p32"/>
          <p:cNvSpPr/>
          <p:nvPr/>
        </p:nvSpPr>
        <p:spPr>
          <a:xfrm>
            <a:off x="4371900" y="3300625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" name="Google Shape;421;p32"/>
          <p:cNvSpPr/>
          <p:nvPr/>
        </p:nvSpPr>
        <p:spPr>
          <a:xfrm>
            <a:off x="4371900" y="3409200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2" name="Google Shape;422;p32"/>
          <p:cNvSpPr/>
          <p:nvPr/>
        </p:nvSpPr>
        <p:spPr>
          <a:xfrm>
            <a:off x="4371900" y="3517775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3" name="Google Shape;423;p32"/>
          <p:cNvSpPr/>
          <p:nvPr/>
        </p:nvSpPr>
        <p:spPr>
          <a:xfrm>
            <a:off x="5068375" y="2540600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4" name="Google Shape;424;p32"/>
          <p:cNvSpPr/>
          <p:nvPr/>
        </p:nvSpPr>
        <p:spPr>
          <a:xfrm>
            <a:off x="5068375" y="2649175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32"/>
          <p:cNvSpPr/>
          <p:nvPr/>
        </p:nvSpPr>
        <p:spPr>
          <a:xfrm>
            <a:off x="5068375" y="2757750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p32"/>
          <p:cNvSpPr/>
          <p:nvPr/>
        </p:nvSpPr>
        <p:spPr>
          <a:xfrm>
            <a:off x="5068375" y="2866325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7" name="Google Shape;427;p32"/>
          <p:cNvSpPr/>
          <p:nvPr/>
        </p:nvSpPr>
        <p:spPr>
          <a:xfrm>
            <a:off x="5068375" y="2974900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" name="Google Shape;428;p32"/>
          <p:cNvSpPr/>
          <p:nvPr/>
        </p:nvSpPr>
        <p:spPr>
          <a:xfrm>
            <a:off x="5068375" y="3083475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9" name="Google Shape;429;p32"/>
          <p:cNvSpPr/>
          <p:nvPr/>
        </p:nvSpPr>
        <p:spPr>
          <a:xfrm>
            <a:off x="5068375" y="3192050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0" name="Google Shape;430;p32"/>
          <p:cNvSpPr/>
          <p:nvPr/>
        </p:nvSpPr>
        <p:spPr>
          <a:xfrm>
            <a:off x="5068375" y="3300625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1" name="Google Shape;431;p32"/>
          <p:cNvSpPr/>
          <p:nvPr/>
        </p:nvSpPr>
        <p:spPr>
          <a:xfrm>
            <a:off x="5068375" y="3409200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" name="Google Shape;432;p32"/>
          <p:cNvSpPr/>
          <p:nvPr/>
        </p:nvSpPr>
        <p:spPr>
          <a:xfrm>
            <a:off x="5068375" y="3517775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" name="Google Shape;433;p32"/>
          <p:cNvSpPr/>
          <p:nvPr/>
        </p:nvSpPr>
        <p:spPr>
          <a:xfrm>
            <a:off x="5764850" y="2540600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" name="Google Shape;434;p32"/>
          <p:cNvSpPr/>
          <p:nvPr/>
        </p:nvSpPr>
        <p:spPr>
          <a:xfrm>
            <a:off x="5764850" y="2649175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5" name="Google Shape;435;p32"/>
          <p:cNvSpPr/>
          <p:nvPr/>
        </p:nvSpPr>
        <p:spPr>
          <a:xfrm>
            <a:off x="5764850" y="2757750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" name="Google Shape;436;p32"/>
          <p:cNvSpPr/>
          <p:nvPr/>
        </p:nvSpPr>
        <p:spPr>
          <a:xfrm>
            <a:off x="5764850" y="2866325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" name="Google Shape;437;p32"/>
          <p:cNvSpPr/>
          <p:nvPr/>
        </p:nvSpPr>
        <p:spPr>
          <a:xfrm>
            <a:off x="5764850" y="2974900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8" name="Google Shape;438;p32"/>
          <p:cNvSpPr/>
          <p:nvPr/>
        </p:nvSpPr>
        <p:spPr>
          <a:xfrm>
            <a:off x="5764850" y="3083475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9" name="Google Shape;439;p32"/>
          <p:cNvSpPr/>
          <p:nvPr/>
        </p:nvSpPr>
        <p:spPr>
          <a:xfrm>
            <a:off x="5764850" y="3192050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0" name="Google Shape;440;p32"/>
          <p:cNvSpPr/>
          <p:nvPr/>
        </p:nvSpPr>
        <p:spPr>
          <a:xfrm>
            <a:off x="5764850" y="3300625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1" name="Google Shape;441;p32"/>
          <p:cNvSpPr/>
          <p:nvPr/>
        </p:nvSpPr>
        <p:spPr>
          <a:xfrm>
            <a:off x="5764850" y="3409200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2" name="Google Shape;442;p32"/>
          <p:cNvSpPr/>
          <p:nvPr/>
        </p:nvSpPr>
        <p:spPr>
          <a:xfrm>
            <a:off x="5764850" y="3517775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3" name="Google Shape;443;p32"/>
          <p:cNvSpPr/>
          <p:nvPr/>
        </p:nvSpPr>
        <p:spPr>
          <a:xfrm>
            <a:off x="6461325" y="2540600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4" name="Google Shape;444;p32"/>
          <p:cNvSpPr/>
          <p:nvPr/>
        </p:nvSpPr>
        <p:spPr>
          <a:xfrm>
            <a:off x="6461325" y="2649175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5" name="Google Shape;445;p32"/>
          <p:cNvSpPr/>
          <p:nvPr/>
        </p:nvSpPr>
        <p:spPr>
          <a:xfrm>
            <a:off x="6461325" y="2757750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6" name="Google Shape;446;p32"/>
          <p:cNvSpPr/>
          <p:nvPr/>
        </p:nvSpPr>
        <p:spPr>
          <a:xfrm>
            <a:off x="6461325" y="2866325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7" name="Google Shape;447;p32"/>
          <p:cNvSpPr/>
          <p:nvPr/>
        </p:nvSpPr>
        <p:spPr>
          <a:xfrm>
            <a:off x="6461325" y="2974900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8" name="Google Shape;448;p32"/>
          <p:cNvSpPr/>
          <p:nvPr/>
        </p:nvSpPr>
        <p:spPr>
          <a:xfrm>
            <a:off x="6461325" y="3083475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32"/>
          <p:cNvSpPr/>
          <p:nvPr/>
        </p:nvSpPr>
        <p:spPr>
          <a:xfrm>
            <a:off x="6461325" y="3192050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0" name="Google Shape;450;p32"/>
          <p:cNvSpPr/>
          <p:nvPr/>
        </p:nvSpPr>
        <p:spPr>
          <a:xfrm>
            <a:off x="6461325" y="3300625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" name="Google Shape;451;p32"/>
          <p:cNvSpPr/>
          <p:nvPr/>
        </p:nvSpPr>
        <p:spPr>
          <a:xfrm>
            <a:off x="6461325" y="3409200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2" name="Google Shape;452;p32"/>
          <p:cNvSpPr/>
          <p:nvPr/>
        </p:nvSpPr>
        <p:spPr>
          <a:xfrm>
            <a:off x="6461325" y="3517775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3" name="Google Shape;453;p32"/>
          <p:cNvSpPr/>
          <p:nvPr/>
        </p:nvSpPr>
        <p:spPr>
          <a:xfrm>
            <a:off x="7157800" y="2540600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4" name="Google Shape;454;p32"/>
          <p:cNvSpPr/>
          <p:nvPr/>
        </p:nvSpPr>
        <p:spPr>
          <a:xfrm>
            <a:off x="7157800" y="2649175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" name="Google Shape;455;p32"/>
          <p:cNvSpPr/>
          <p:nvPr/>
        </p:nvSpPr>
        <p:spPr>
          <a:xfrm>
            <a:off x="7157800" y="2757750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6" name="Google Shape;456;p32"/>
          <p:cNvSpPr/>
          <p:nvPr/>
        </p:nvSpPr>
        <p:spPr>
          <a:xfrm>
            <a:off x="7157800" y="2866325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7" name="Google Shape;457;p32"/>
          <p:cNvSpPr/>
          <p:nvPr/>
        </p:nvSpPr>
        <p:spPr>
          <a:xfrm>
            <a:off x="7157800" y="2974900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" name="Google Shape;458;p32"/>
          <p:cNvSpPr/>
          <p:nvPr/>
        </p:nvSpPr>
        <p:spPr>
          <a:xfrm>
            <a:off x="7157800" y="3083475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9" name="Google Shape;459;p32"/>
          <p:cNvSpPr/>
          <p:nvPr/>
        </p:nvSpPr>
        <p:spPr>
          <a:xfrm>
            <a:off x="7157800" y="3192050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0" name="Google Shape;460;p32"/>
          <p:cNvSpPr/>
          <p:nvPr/>
        </p:nvSpPr>
        <p:spPr>
          <a:xfrm>
            <a:off x="7157800" y="3300625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" name="Google Shape;461;p32"/>
          <p:cNvSpPr/>
          <p:nvPr/>
        </p:nvSpPr>
        <p:spPr>
          <a:xfrm>
            <a:off x="7157800" y="3409200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" name="Google Shape;462;p32"/>
          <p:cNvSpPr/>
          <p:nvPr/>
        </p:nvSpPr>
        <p:spPr>
          <a:xfrm>
            <a:off x="7157800" y="3517775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" name="Google Shape;463;p32"/>
          <p:cNvSpPr/>
          <p:nvPr/>
        </p:nvSpPr>
        <p:spPr>
          <a:xfrm>
            <a:off x="889525" y="4318789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" name="Google Shape;464;p32"/>
          <p:cNvSpPr/>
          <p:nvPr/>
        </p:nvSpPr>
        <p:spPr>
          <a:xfrm>
            <a:off x="889525" y="4427364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32"/>
          <p:cNvSpPr/>
          <p:nvPr/>
        </p:nvSpPr>
        <p:spPr>
          <a:xfrm>
            <a:off x="889525" y="4535939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6" name="Google Shape;466;p32"/>
          <p:cNvSpPr/>
          <p:nvPr/>
        </p:nvSpPr>
        <p:spPr>
          <a:xfrm>
            <a:off x="889525" y="4644514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7" name="Google Shape;467;p32"/>
          <p:cNvSpPr/>
          <p:nvPr/>
        </p:nvSpPr>
        <p:spPr>
          <a:xfrm>
            <a:off x="889525" y="4753089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8" name="Google Shape;468;p32"/>
          <p:cNvSpPr/>
          <p:nvPr/>
        </p:nvSpPr>
        <p:spPr>
          <a:xfrm>
            <a:off x="889525" y="4861664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" name="Google Shape;469;p32"/>
          <p:cNvSpPr/>
          <p:nvPr/>
        </p:nvSpPr>
        <p:spPr>
          <a:xfrm>
            <a:off x="889525" y="4970239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0" name="Google Shape;470;p32"/>
          <p:cNvSpPr/>
          <p:nvPr/>
        </p:nvSpPr>
        <p:spPr>
          <a:xfrm>
            <a:off x="889525" y="5078814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1" name="Google Shape;471;p32"/>
          <p:cNvSpPr/>
          <p:nvPr/>
        </p:nvSpPr>
        <p:spPr>
          <a:xfrm>
            <a:off x="889525" y="5187389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2" name="Google Shape;472;p32"/>
          <p:cNvSpPr/>
          <p:nvPr/>
        </p:nvSpPr>
        <p:spPr>
          <a:xfrm>
            <a:off x="889525" y="5295964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3" name="Google Shape;473;p32"/>
          <p:cNvSpPr/>
          <p:nvPr/>
        </p:nvSpPr>
        <p:spPr>
          <a:xfrm>
            <a:off x="1586000" y="4318789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4" name="Google Shape;474;p32"/>
          <p:cNvSpPr/>
          <p:nvPr/>
        </p:nvSpPr>
        <p:spPr>
          <a:xfrm>
            <a:off x="1586000" y="4427364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5" name="Google Shape;475;p32"/>
          <p:cNvSpPr/>
          <p:nvPr/>
        </p:nvSpPr>
        <p:spPr>
          <a:xfrm>
            <a:off x="1586000" y="4535939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6" name="Google Shape;476;p32"/>
          <p:cNvSpPr/>
          <p:nvPr/>
        </p:nvSpPr>
        <p:spPr>
          <a:xfrm>
            <a:off x="1586000" y="4644514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7" name="Google Shape;477;p32"/>
          <p:cNvSpPr/>
          <p:nvPr/>
        </p:nvSpPr>
        <p:spPr>
          <a:xfrm>
            <a:off x="1586000" y="4753089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8" name="Google Shape;478;p32"/>
          <p:cNvSpPr/>
          <p:nvPr/>
        </p:nvSpPr>
        <p:spPr>
          <a:xfrm>
            <a:off x="1586000" y="4861664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9" name="Google Shape;479;p32"/>
          <p:cNvSpPr/>
          <p:nvPr/>
        </p:nvSpPr>
        <p:spPr>
          <a:xfrm>
            <a:off x="1586000" y="4970239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0" name="Google Shape;480;p32"/>
          <p:cNvSpPr/>
          <p:nvPr/>
        </p:nvSpPr>
        <p:spPr>
          <a:xfrm>
            <a:off x="1586000" y="5078814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1" name="Google Shape;481;p32"/>
          <p:cNvSpPr/>
          <p:nvPr/>
        </p:nvSpPr>
        <p:spPr>
          <a:xfrm>
            <a:off x="1586000" y="5187389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2" name="Google Shape;482;p32"/>
          <p:cNvSpPr/>
          <p:nvPr/>
        </p:nvSpPr>
        <p:spPr>
          <a:xfrm>
            <a:off x="1586000" y="5295964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3" name="Google Shape;483;p32"/>
          <p:cNvSpPr/>
          <p:nvPr/>
        </p:nvSpPr>
        <p:spPr>
          <a:xfrm>
            <a:off x="2282475" y="4318789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4" name="Google Shape;484;p32"/>
          <p:cNvSpPr/>
          <p:nvPr/>
        </p:nvSpPr>
        <p:spPr>
          <a:xfrm>
            <a:off x="2282475" y="4427364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32"/>
          <p:cNvSpPr/>
          <p:nvPr/>
        </p:nvSpPr>
        <p:spPr>
          <a:xfrm>
            <a:off x="2282475" y="4535939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6" name="Google Shape;486;p32"/>
          <p:cNvSpPr/>
          <p:nvPr/>
        </p:nvSpPr>
        <p:spPr>
          <a:xfrm>
            <a:off x="2282475" y="4644514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7" name="Google Shape;487;p32"/>
          <p:cNvSpPr/>
          <p:nvPr/>
        </p:nvSpPr>
        <p:spPr>
          <a:xfrm>
            <a:off x="2282475" y="4753089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8" name="Google Shape;488;p32"/>
          <p:cNvSpPr/>
          <p:nvPr/>
        </p:nvSpPr>
        <p:spPr>
          <a:xfrm>
            <a:off x="2282475" y="4861664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9" name="Google Shape;489;p32"/>
          <p:cNvSpPr/>
          <p:nvPr/>
        </p:nvSpPr>
        <p:spPr>
          <a:xfrm>
            <a:off x="2282475" y="4970239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0" name="Google Shape;490;p32"/>
          <p:cNvSpPr/>
          <p:nvPr/>
        </p:nvSpPr>
        <p:spPr>
          <a:xfrm>
            <a:off x="2282475" y="5078814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1" name="Google Shape;491;p32"/>
          <p:cNvSpPr/>
          <p:nvPr/>
        </p:nvSpPr>
        <p:spPr>
          <a:xfrm>
            <a:off x="2282475" y="5187389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2" name="Google Shape;492;p32"/>
          <p:cNvSpPr/>
          <p:nvPr/>
        </p:nvSpPr>
        <p:spPr>
          <a:xfrm>
            <a:off x="2282475" y="5295964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3" name="Google Shape;493;p32"/>
          <p:cNvSpPr/>
          <p:nvPr/>
        </p:nvSpPr>
        <p:spPr>
          <a:xfrm>
            <a:off x="2978950" y="4318789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4" name="Google Shape;494;p32"/>
          <p:cNvSpPr/>
          <p:nvPr/>
        </p:nvSpPr>
        <p:spPr>
          <a:xfrm>
            <a:off x="2978950" y="4427364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5" name="Google Shape;495;p32"/>
          <p:cNvSpPr/>
          <p:nvPr/>
        </p:nvSpPr>
        <p:spPr>
          <a:xfrm>
            <a:off x="2978950" y="4535939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6" name="Google Shape;496;p32"/>
          <p:cNvSpPr/>
          <p:nvPr/>
        </p:nvSpPr>
        <p:spPr>
          <a:xfrm>
            <a:off x="2978950" y="4644514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7" name="Google Shape;497;p32"/>
          <p:cNvSpPr/>
          <p:nvPr/>
        </p:nvSpPr>
        <p:spPr>
          <a:xfrm>
            <a:off x="2978950" y="4753089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8" name="Google Shape;498;p32"/>
          <p:cNvSpPr/>
          <p:nvPr/>
        </p:nvSpPr>
        <p:spPr>
          <a:xfrm>
            <a:off x="2978950" y="4861664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9" name="Google Shape;499;p32"/>
          <p:cNvSpPr/>
          <p:nvPr/>
        </p:nvSpPr>
        <p:spPr>
          <a:xfrm>
            <a:off x="2978950" y="4970239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0" name="Google Shape;500;p32"/>
          <p:cNvSpPr/>
          <p:nvPr/>
        </p:nvSpPr>
        <p:spPr>
          <a:xfrm>
            <a:off x="2978950" y="5078814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1" name="Google Shape;501;p32"/>
          <p:cNvSpPr/>
          <p:nvPr/>
        </p:nvSpPr>
        <p:spPr>
          <a:xfrm>
            <a:off x="2978950" y="5187389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2" name="Google Shape;502;p32"/>
          <p:cNvSpPr/>
          <p:nvPr/>
        </p:nvSpPr>
        <p:spPr>
          <a:xfrm>
            <a:off x="2978950" y="5295964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3" name="Google Shape;503;p32"/>
          <p:cNvSpPr/>
          <p:nvPr/>
        </p:nvSpPr>
        <p:spPr>
          <a:xfrm>
            <a:off x="3675425" y="4318789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4" name="Google Shape;504;p32"/>
          <p:cNvSpPr/>
          <p:nvPr/>
        </p:nvSpPr>
        <p:spPr>
          <a:xfrm>
            <a:off x="3675425" y="4427364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5" name="Google Shape;505;p32"/>
          <p:cNvSpPr/>
          <p:nvPr/>
        </p:nvSpPr>
        <p:spPr>
          <a:xfrm>
            <a:off x="3675425" y="4535939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6" name="Google Shape;506;p32"/>
          <p:cNvSpPr/>
          <p:nvPr/>
        </p:nvSpPr>
        <p:spPr>
          <a:xfrm>
            <a:off x="3675425" y="4644514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7" name="Google Shape;507;p32"/>
          <p:cNvSpPr/>
          <p:nvPr/>
        </p:nvSpPr>
        <p:spPr>
          <a:xfrm>
            <a:off x="3675425" y="4753089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" name="Google Shape;508;p32"/>
          <p:cNvSpPr/>
          <p:nvPr/>
        </p:nvSpPr>
        <p:spPr>
          <a:xfrm>
            <a:off x="3675425" y="4861664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" name="Google Shape;509;p32"/>
          <p:cNvSpPr/>
          <p:nvPr/>
        </p:nvSpPr>
        <p:spPr>
          <a:xfrm>
            <a:off x="3675425" y="4970239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0" name="Google Shape;510;p32"/>
          <p:cNvSpPr/>
          <p:nvPr/>
        </p:nvSpPr>
        <p:spPr>
          <a:xfrm>
            <a:off x="3675425" y="5078814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1" name="Google Shape;511;p32"/>
          <p:cNvSpPr/>
          <p:nvPr/>
        </p:nvSpPr>
        <p:spPr>
          <a:xfrm>
            <a:off x="3675425" y="5187389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2" name="Google Shape;512;p32"/>
          <p:cNvSpPr/>
          <p:nvPr/>
        </p:nvSpPr>
        <p:spPr>
          <a:xfrm>
            <a:off x="3675425" y="5295964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3" name="Google Shape;513;p32"/>
          <p:cNvSpPr/>
          <p:nvPr/>
        </p:nvSpPr>
        <p:spPr>
          <a:xfrm>
            <a:off x="4371900" y="4318789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" name="Google Shape;514;p32"/>
          <p:cNvSpPr/>
          <p:nvPr/>
        </p:nvSpPr>
        <p:spPr>
          <a:xfrm>
            <a:off x="4371900" y="4427364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5" name="Google Shape;515;p32"/>
          <p:cNvSpPr/>
          <p:nvPr/>
        </p:nvSpPr>
        <p:spPr>
          <a:xfrm>
            <a:off x="4371900" y="4535939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6" name="Google Shape;516;p32"/>
          <p:cNvSpPr/>
          <p:nvPr/>
        </p:nvSpPr>
        <p:spPr>
          <a:xfrm>
            <a:off x="4371900" y="4644514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7" name="Google Shape;517;p32"/>
          <p:cNvSpPr/>
          <p:nvPr/>
        </p:nvSpPr>
        <p:spPr>
          <a:xfrm>
            <a:off x="4371900" y="4753089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8" name="Google Shape;518;p32"/>
          <p:cNvSpPr/>
          <p:nvPr/>
        </p:nvSpPr>
        <p:spPr>
          <a:xfrm>
            <a:off x="4371900" y="4861664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9" name="Google Shape;519;p32"/>
          <p:cNvSpPr/>
          <p:nvPr/>
        </p:nvSpPr>
        <p:spPr>
          <a:xfrm>
            <a:off x="4371900" y="4970239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" name="Google Shape;520;p32"/>
          <p:cNvSpPr/>
          <p:nvPr/>
        </p:nvSpPr>
        <p:spPr>
          <a:xfrm>
            <a:off x="4371900" y="5078814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1" name="Google Shape;521;p32"/>
          <p:cNvSpPr/>
          <p:nvPr/>
        </p:nvSpPr>
        <p:spPr>
          <a:xfrm>
            <a:off x="4371900" y="5187389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2" name="Google Shape;522;p32"/>
          <p:cNvSpPr/>
          <p:nvPr/>
        </p:nvSpPr>
        <p:spPr>
          <a:xfrm>
            <a:off x="4371900" y="5295964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3" name="Google Shape;523;p32"/>
          <p:cNvSpPr/>
          <p:nvPr/>
        </p:nvSpPr>
        <p:spPr>
          <a:xfrm>
            <a:off x="5068375" y="4318789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4" name="Google Shape;524;p32"/>
          <p:cNvSpPr/>
          <p:nvPr/>
        </p:nvSpPr>
        <p:spPr>
          <a:xfrm>
            <a:off x="5068375" y="4427364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5" name="Google Shape;525;p32"/>
          <p:cNvSpPr/>
          <p:nvPr/>
        </p:nvSpPr>
        <p:spPr>
          <a:xfrm>
            <a:off x="5068375" y="4535939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6" name="Google Shape;526;p32"/>
          <p:cNvSpPr/>
          <p:nvPr/>
        </p:nvSpPr>
        <p:spPr>
          <a:xfrm>
            <a:off x="5068375" y="4644514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7" name="Google Shape;527;p32"/>
          <p:cNvSpPr/>
          <p:nvPr/>
        </p:nvSpPr>
        <p:spPr>
          <a:xfrm>
            <a:off x="5068375" y="4753089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8" name="Google Shape;528;p32"/>
          <p:cNvSpPr/>
          <p:nvPr/>
        </p:nvSpPr>
        <p:spPr>
          <a:xfrm>
            <a:off x="5068375" y="4861664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9" name="Google Shape;529;p32"/>
          <p:cNvSpPr/>
          <p:nvPr/>
        </p:nvSpPr>
        <p:spPr>
          <a:xfrm>
            <a:off x="5068375" y="4970239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0" name="Google Shape;530;p32"/>
          <p:cNvSpPr/>
          <p:nvPr/>
        </p:nvSpPr>
        <p:spPr>
          <a:xfrm>
            <a:off x="5068375" y="5078814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1" name="Google Shape;531;p32"/>
          <p:cNvSpPr/>
          <p:nvPr/>
        </p:nvSpPr>
        <p:spPr>
          <a:xfrm>
            <a:off x="5068375" y="5187389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2" name="Google Shape;532;p32"/>
          <p:cNvSpPr/>
          <p:nvPr/>
        </p:nvSpPr>
        <p:spPr>
          <a:xfrm>
            <a:off x="5068375" y="5295964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3" name="Google Shape;533;p32"/>
          <p:cNvSpPr/>
          <p:nvPr/>
        </p:nvSpPr>
        <p:spPr>
          <a:xfrm>
            <a:off x="5764850" y="4318789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4" name="Google Shape;534;p32"/>
          <p:cNvSpPr/>
          <p:nvPr/>
        </p:nvSpPr>
        <p:spPr>
          <a:xfrm>
            <a:off x="5764850" y="4427364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32"/>
          <p:cNvSpPr/>
          <p:nvPr/>
        </p:nvSpPr>
        <p:spPr>
          <a:xfrm>
            <a:off x="5764850" y="4535939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32"/>
          <p:cNvSpPr/>
          <p:nvPr/>
        </p:nvSpPr>
        <p:spPr>
          <a:xfrm>
            <a:off x="5764850" y="4644514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7" name="Google Shape;537;p32"/>
          <p:cNvSpPr/>
          <p:nvPr/>
        </p:nvSpPr>
        <p:spPr>
          <a:xfrm>
            <a:off x="5764850" y="4753089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8" name="Google Shape;538;p32"/>
          <p:cNvSpPr/>
          <p:nvPr/>
        </p:nvSpPr>
        <p:spPr>
          <a:xfrm>
            <a:off x="5764850" y="4861664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9" name="Google Shape;539;p32"/>
          <p:cNvSpPr/>
          <p:nvPr/>
        </p:nvSpPr>
        <p:spPr>
          <a:xfrm>
            <a:off x="5764850" y="4970239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0" name="Google Shape;540;p32"/>
          <p:cNvSpPr/>
          <p:nvPr/>
        </p:nvSpPr>
        <p:spPr>
          <a:xfrm>
            <a:off x="5764850" y="5078814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1" name="Google Shape;541;p32"/>
          <p:cNvSpPr/>
          <p:nvPr/>
        </p:nvSpPr>
        <p:spPr>
          <a:xfrm>
            <a:off x="5764850" y="5187389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2" name="Google Shape;542;p32"/>
          <p:cNvSpPr/>
          <p:nvPr/>
        </p:nvSpPr>
        <p:spPr>
          <a:xfrm>
            <a:off x="5764850" y="5295964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3" name="Google Shape;543;p32"/>
          <p:cNvSpPr/>
          <p:nvPr/>
        </p:nvSpPr>
        <p:spPr>
          <a:xfrm>
            <a:off x="6461325" y="4318789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4" name="Google Shape;544;p32"/>
          <p:cNvSpPr/>
          <p:nvPr/>
        </p:nvSpPr>
        <p:spPr>
          <a:xfrm>
            <a:off x="6461325" y="4427364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5" name="Google Shape;545;p32"/>
          <p:cNvSpPr/>
          <p:nvPr/>
        </p:nvSpPr>
        <p:spPr>
          <a:xfrm>
            <a:off x="6461325" y="4535939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6" name="Google Shape;546;p32"/>
          <p:cNvSpPr/>
          <p:nvPr/>
        </p:nvSpPr>
        <p:spPr>
          <a:xfrm>
            <a:off x="6461325" y="4644514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7" name="Google Shape;547;p32"/>
          <p:cNvSpPr/>
          <p:nvPr/>
        </p:nvSpPr>
        <p:spPr>
          <a:xfrm>
            <a:off x="6461325" y="4753089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8" name="Google Shape;548;p32"/>
          <p:cNvSpPr/>
          <p:nvPr/>
        </p:nvSpPr>
        <p:spPr>
          <a:xfrm>
            <a:off x="6461325" y="4861664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9" name="Google Shape;549;p32"/>
          <p:cNvSpPr/>
          <p:nvPr/>
        </p:nvSpPr>
        <p:spPr>
          <a:xfrm>
            <a:off x="6461325" y="4970239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0" name="Google Shape;550;p32"/>
          <p:cNvSpPr/>
          <p:nvPr/>
        </p:nvSpPr>
        <p:spPr>
          <a:xfrm>
            <a:off x="6461325" y="5078814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1" name="Google Shape;551;p32"/>
          <p:cNvSpPr/>
          <p:nvPr/>
        </p:nvSpPr>
        <p:spPr>
          <a:xfrm>
            <a:off x="6461325" y="5187389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2" name="Google Shape;552;p32"/>
          <p:cNvSpPr/>
          <p:nvPr/>
        </p:nvSpPr>
        <p:spPr>
          <a:xfrm>
            <a:off x="6461325" y="5295964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3" name="Google Shape;553;p32"/>
          <p:cNvSpPr/>
          <p:nvPr/>
        </p:nvSpPr>
        <p:spPr>
          <a:xfrm>
            <a:off x="7157800" y="4318789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4" name="Google Shape;554;p32"/>
          <p:cNvSpPr/>
          <p:nvPr/>
        </p:nvSpPr>
        <p:spPr>
          <a:xfrm>
            <a:off x="7157800" y="4427364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5" name="Google Shape;555;p32"/>
          <p:cNvSpPr/>
          <p:nvPr/>
        </p:nvSpPr>
        <p:spPr>
          <a:xfrm>
            <a:off x="7157800" y="4535939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" name="Google Shape;556;p32"/>
          <p:cNvSpPr/>
          <p:nvPr/>
        </p:nvSpPr>
        <p:spPr>
          <a:xfrm>
            <a:off x="7157800" y="4644514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7" name="Google Shape;557;p32"/>
          <p:cNvSpPr/>
          <p:nvPr/>
        </p:nvSpPr>
        <p:spPr>
          <a:xfrm>
            <a:off x="7157800" y="4753089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8" name="Google Shape;558;p32"/>
          <p:cNvSpPr/>
          <p:nvPr/>
        </p:nvSpPr>
        <p:spPr>
          <a:xfrm>
            <a:off x="7157800" y="4861664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9" name="Google Shape;559;p32"/>
          <p:cNvSpPr/>
          <p:nvPr/>
        </p:nvSpPr>
        <p:spPr>
          <a:xfrm>
            <a:off x="7157800" y="4970239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" name="Google Shape;560;p32"/>
          <p:cNvSpPr/>
          <p:nvPr/>
        </p:nvSpPr>
        <p:spPr>
          <a:xfrm>
            <a:off x="7157800" y="5078814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1" name="Google Shape;561;p32"/>
          <p:cNvSpPr/>
          <p:nvPr/>
        </p:nvSpPr>
        <p:spPr>
          <a:xfrm>
            <a:off x="7157800" y="5187389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2" name="Google Shape;562;p32"/>
          <p:cNvSpPr/>
          <p:nvPr/>
        </p:nvSpPr>
        <p:spPr>
          <a:xfrm>
            <a:off x="7157800" y="5295964"/>
            <a:ext cx="574500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3" name="Google Shape;563;p32"/>
          <p:cNvSpPr txBox="1">
            <a:spLocks noGrp="1"/>
          </p:cNvSpPr>
          <p:nvPr>
            <p:ph type="subTitle" idx="6"/>
          </p:nvPr>
        </p:nvSpPr>
        <p:spPr>
          <a:xfrm>
            <a:off x="447775" y="55441"/>
            <a:ext cx="5148900" cy="816300"/>
          </a:xfrm>
          <a:prstGeom prst="rect">
            <a:avLst/>
          </a:prstGeom>
        </p:spPr>
        <p:txBody>
          <a:bodyPr spcFirstLastPara="1" wrap="square" lIns="438900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9pPr>
          </a:lstStyle>
          <a:p>
            <a:endParaRPr/>
          </a:p>
        </p:txBody>
      </p:sp>
      <p:sp>
        <p:nvSpPr>
          <p:cNvPr id="564" name="Google Shape;564;p32"/>
          <p:cNvSpPr txBox="1">
            <a:spLocks noGrp="1"/>
          </p:cNvSpPr>
          <p:nvPr>
            <p:ph type="title"/>
          </p:nvPr>
        </p:nvSpPr>
        <p:spPr>
          <a:xfrm>
            <a:off x="885050" y="1100350"/>
            <a:ext cx="10422000" cy="55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1pPr>
            <a:lvl2pPr lvl="1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2pPr>
            <a:lvl3pPr lvl="2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3pPr>
            <a:lvl4pPr lvl="3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4pPr>
            <a:lvl5pPr lvl="4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5pPr>
            <a:lvl6pPr lvl="5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6pPr>
            <a:lvl7pPr lvl="6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7pPr>
            <a:lvl8pPr lvl="7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8pPr>
            <a:lvl9pPr lvl="8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9pPr>
          </a:lstStyle>
          <a:p>
            <a:endParaRPr/>
          </a:p>
        </p:txBody>
      </p:sp>
      <p:sp>
        <p:nvSpPr>
          <p:cNvPr id="565" name="Google Shape;565;p32"/>
          <p:cNvSpPr txBox="1">
            <a:spLocks noGrp="1"/>
          </p:cNvSpPr>
          <p:nvPr>
            <p:ph type="subTitle" idx="7"/>
          </p:nvPr>
        </p:nvSpPr>
        <p:spPr>
          <a:xfrm>
            <a:off x="885125" y="1653550"/>
            <a:ext cx="10422000" cy="291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500"/>
              </a:spcBef>
              <a:spcAft>
                <a:spcPts val="500"/>
              </a:spcAft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rior quote three column">
  <p:cSld name="CUSTOM_4_9"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67" name="Google Shape;567;p33"/>
          <p:cNvCxnSpPr/>
          <p:nvPr/>
        </p:nvCxnSpPr>
        <p:spPr>
          <a:xfrm rot="10800000">
            <a:off x="447775" y="100"/>
            <a:ext cx="0" cy="8865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68" name="Google Shape;568;p33"/>
          <p:cNvCxnSpPr/>
          <p:nvPr/>
        </p:nvCxnSpPr>
        <p:spPr>
          <a:xfrm rot="10800000">
            <a:off x="447767" y="6401400"/>
            <a:ext cx="0" cy="4566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69" name="Google Shape;569;p33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700" cy="1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1pPr>
            <a:lvl2pPr lvl="1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  <p:pic>
        <p:nvPicPr>
          <p:cNvPr id="570" name="Google Shape;570;p33"/>
          <p:cNvPicPr preferRelativeResize="0"/>
          <p:nvPr/>
        </p:nvPicPr>
        <p:blipFill rotWithShape="1">
          <a:blip r:embed="rId2">
            <a:alphaModFix/>
          </a:blip>
          <a:srcRect t="327" b="317"/>
          <a:stretch/>
        </p:blipFill>
        <p:spPr>
          <a:xfrm>
            <a:off x="10711279" y="6313250"/>
            <a:ext cx="975850" cy="228121"/>
          </a:xfrm>
          <a:prstGeom prst="rect">
            <a:avLst/>
          </a:prstGeom>
          <a:noFill/>
          <a:ln>
            <a:noFill/>
          </a:ln>
        </p:spPr>
      </p:pic>
      <p:sp>
        <p:nvSpPr>
          <p:cNvPr id="571" name="Google Shape;571;p33"/>
          <p:cNvSpPr txBox="1">
            <a:spLocks noGrp="1"/>
          </p:cNvSpPr>
          <p:nvPr>
            <p:ph type="subTitle" idx="1"/>
          </p:nvPr>
        </p:nvSpPr>
        <p:spPr>
          <a:xfrm>
            <a:off x="885050" y="6169550"/>
            <a:ext cx="8002500" cy="5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cxnSp>
        <p:nvCxnSpPr>
          <p:cNvPr id="572" name="Google Shape;572;p33"/>
          <p:cNvCxnSpPr/>
          <p:nvPr/>
        </p:nvCxnSpPr>
        <p:spPr>
          <a:xfrm>
            <a:off x="4307600" y="2776950"/>
            <a:ext cx="0" cy="2302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573" name="Google Shape;573;p33"/>
          <p:cNvCxnSpPr/>
          <p:nvPr/>
        </p:nvCxnSpPr>
        <p:spPr>
          <a:xfrm>
            <a:off x="7890550" y="2776950"/>
            <a:ext cx="0" cy="2302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574" name="Google Shape;574;p33"/>
          <p:cNvSpPr txBox="1">
            <a:spLocks noGrp="1"/>
          </p:cNvSpPr>
          <p:nvPr>
            <p:ph type="subTitle" idx="2"/>
          </p:nvPr>
        </p:nvSpPr>
        <p:spPr>
          <a:xfrm>
            <a:off x="1140925" y="4681050"/>
            <a:ext cx="2750400" cy="42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>
            <a:endParaRPr/>
          </a:p>
        </p:txBody>
      </p:sp>
      <p:sp>
        <p:nvSpPr>
          <p:cNvPr id="575" name="Google Shape;575;p33"/>
          <p:cNvSpPr txBox="1">
            <a:spLocks noGrp="1"/>
          </p:cNvSpPr>
          <p:nvPr>
            <p:ph type="subTitle" idx="3"/>
          </p:nvPr>
        </p:nvSpPr>
        <p:spPr>
          <a:xfrm>
            <a:off x="1140925" y="2813710"/>
            <a:ext cx="2750400" cy="1548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576" name="Google Shape;576;p33"/>
          <p:cNvSpPr txBox="1">
            <a:spLocks noGrp="1"/>
          </p:cNvSpPr>
          <p:nvPr>
            <p:ph type="subTitle" idx="4"/>
          </p:nvPr>
        </p:nvSpPr>
        <p:spPr>
          <a:xfrm>
            <a:off x="4723875" y="2813710"/>
            <a:ext cx="2750400" cy="1548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577" name="Google Shape;577;p33"/>
          <p:cNvSpPr txBox="1">
            <a:spLocks noGrp="1"/>
          </p:cNvSpPr>
          <p:nvPr>
            <p:ph type="subTitle" idx="5"/>
          </p:nvPr>
        </p:nvSpPr>
        <p:spPr>
          <a:xfrm>
            <a:off x="8306825" y="2813710"/>
            <a:ext cx="2750400" cy="1548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578" name="Google Shape;578;p33"/>
          <p:cNvSpPr txBox="1">
            <a:spLocks noGrp="1"/>
          </p:cNvSpPr>
          <p:nvPr>
            <p:ph type="subTitle" idx="6"/>
          </p:nvPr>
        </p:nvSpPr>
        <p:spPr>
          <a:xfrm>
            <a:off x="4720800" y="4681050"/>
            <a:ext cx="2750400" cy="42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>
            <a:endParaRPr/>
          </a:p>
        </p:txBody>
      </p:sp>
      <p:sp>
        <p:nvSpPr>
          <p:cNvPr id="579" name="Google Shape;579;p33"/>
          <p:cNvSpPr txBox="1">
            <a:spLocks noGrp="1"/>
          </p:cNvSpPr>
          <p:nvPr>
            <p:ph type="subTitle" idx="7"/>
          </p:nvPr>
        </p:nvSpPr>
        <p:spPr>
          <a:xfrm>
            <a:off x="8306825" y="4681050"/>
            <a:ext cx="2750400" cy="42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>
            <a:endParaRPr/>
          </a:p>
        </p:txBody>
      </p:sp>
      <p:pic>
        <p:nvPicPr>
          <p:cNvPr id="580" name="Google Shape;580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44805" y="2217196"/>
            <a:ext cx="553219" cy="55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1" name="Google Shape;581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27759" y="2217196"/>
            <a:ext cx="553219" cy="55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2" name="Google Shape;582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10712" y="2217196"/>
            <a:ext cx="553219" cy="553200"/>
          </a:xfrm>
          <a:prstGeom prst="rect">
            <a:avLst/>
          </a:prstGeom>
          <a:noFill/>
          <a:ln>
            <a:noFill/>
          </a:ln>
        </p:spPr>
      </p:pic>
      <p:sp>
        <p:nvSpPr>
          <p:cNvPr id="583" name="Google Shape;583;p33"/>
          <p:cNvSpPr txBox="1">
            <a:spLocks noGrp="1"/>
          </p:cNvSpPr>
          <p:nvPr>
            <p:ph type="subTitle" idx="8"/>
          </p:nvPr>
        </p:nvSpPr>
        <p:spPr>
          <a:xfrm>
            <a:off x="447775" y="55441"/>
            <a:ext cx="5148900" cy="816300"/>
          </a:xfrm>
          <a:prstGeom prst="rect">
            <a:avLst/>
          </a:prstGeom>
        </p:spPr>
        <p:txBody>
          <a:bodyPr spcFirstLastPara="1" wrap="square" lIns="438900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9pPr>
          </a:lstStyle>
          <a:p>
            <a:endParaRPr/>
          </a:p>
        </p:txBody>
      </p:sp>
      <p:sp>
        <p:nvSpPr>
          <p:cNvPr id="584" name="Google Shape;584;p33"/>
          <p:cNvSpPr txBox="1">
            <a:spLocks noGrp="1"/>
          </p:cNvSpPr>
          <p:nvPr>
            <p:ph type="title"/>
          </p:nvPr>
        </p:nvSpPr>
        <p:spPr>
          <a:xfrm>
            <a:off x="885050" y="1100350"/>
            <a:ext cx="10422000" cy="55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1pPr>
            <a:lvl2pPr lvl="1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2pPr>
            <a:lvl3pPr lvl="2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3pPr>
            <a:lvl4pPr lvl="3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4pPr>
            <a:lvl5pPr lvl="4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5pPr>
            <a:lvl6pPr lvl="5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6pPr>
            <a:lvl7pPr lvl="6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7pPr>
            <a:lvl8pPr lvl="7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8pPr>
            <a:lvl9pPr lvl="8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9pPr>
          </a:lstStyle>
          <a:p>
            <a:endParaRPr/>
          </a:p>
        </p:txBody>
      </p:sp>
      <p:sp>
        <p:nvSpPr>
          <p:cNvPr id="585" name="Google Shape;585;p33"/>
          <p:cNvSpPr txBox="1">
            <a:spLocks noGrp="1"/>
          </p:cNvSpPr>
          <p:nvPr>
            <p:ph type="subTitle" idx="9"/>
          </p:nvPr>
        </p:nvSpPr>
        <p:spPr>
          <a:xfrm>
            <a:off x="885125" y="1653550"/>
            <a:ext cx="10422000" cy="291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500"/>
              </a:spcBef>
              <a:spcAft>
                <a:spcPts val="500"/>
              </a:spcAft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rior quote two column">
  <p:cSld name="CUSTOM_4_8"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87" name="Google Shape;587;p34"/>
          <p:cNvCxnSpPr/>
          <p:nvPr/>
        </p:nvCxnSpPr>
        <p:spPr>
          <a:xfrm rot="10800000">
            <a:off x="447775" y="100"/>
            <a:ext cx="0" cy="8865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88" name="Google Shape;588;p34"/>
          <p:cNvCxnSpPr/>
          <p:nvPr/>
        </p:nvCxnSpPr>
        <p:spPr>
          <a:xfrm rot="10800000">
            <a:off x="447767" y="6401400"/>
            <a:ext cx="0" cy="4566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89" name="Google Shape;589;p34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700" cy="1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1pPr>
            <a:lvl2pPr lvl="1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  <p:pic>
        <p:nvPicPr>
          <p:cNvPr id="590" name="Google Shape;590;p34"/>
          <p:cNvPicPr preferRelativeResize="0"/>
          <p:nvPr/>
        </p:nvPicPr>
        <p:blipFill rotWithShape="1">
          <a:blip r:embed="rId2">
            <a:alphaModFix/>
          </a:blip>
          <a:srcRect t="327" b="317"/>
          <a:stretch/>
        </p:blipFill>
        <p:spPr>
          <a:xfrm>
            <a:off x="10711279" y="6313250"/>
            <a:ext cx="975850" cy="228121"/>
          </a:xfrm>
          <a:prstGeom prst="rect">
            <a:avLst/>
          </a:prstGeom>
          <a:noFill/>
          <a:ln>
            <a:noFill/>
          </a:ln>
        </p:spPr>
      </p:pic>
      <p:sp>
        <p:nvSpPr>
          <p:cNvPr id="591" name="Google Shape;591;p34"/>
          <p:cNvSpPr txBox="1">
            <a:spLocks noGrp="1"/>
          </p:cNvSpPr>
          <p:nvPr>
            <p:ph type="subTitle" idx="1"/>
          </p:nvPr>
        </p:nvSpPr>
        <p:spPr>
          <a:xfrm>
            <a:off x="885050" y="6169550"/>
            <a:ext cx="8002500" cy="5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cxnSp>
        <p:nvCxnSpPr>
          <p:cNvPr id="592" name="Google Shape;592;p34"/>
          <p:cNvCxnSpPr/>
          <p:nvPr/>
        </p:nvCxnSpPr>
        <p:spPr>
          <a:xfrm>
            <a:off x="6098909" y="2796200"/>
            <a:ext cx="0" cy="2923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593" name="Google Shape;593;p34"/>
          <p:cNvSpPr txBox="1">
            <a:spLocks noGrp="1"/>
          </p:cNvSpPr>
          <p:nvPr>
            <p:ph type="subTitle" idx="2"/>
          </p:nvPr>
        </p:nvSpPr>
        <p:spPr>
          <a:xfrm>
            <a:off x="1343125" y="5036725"/>
            <a:ext cx="4398000" cy="42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>
            <a:endParaRPr/>
          </a:p>
        </p:txBody>
      </p:sp>
      <p:sp>
        <p:nvSpPr>
          <p:cNvPr id="594" name="Google Shape;594;p34"/>
          <p:cNvSpPr txBox="1">
            <a:spLocks noGrp="1"/>
          </p:cNvSpPr>
          <p:nvPr>
            <p:ph type="subTitle" idx="3"/>
          </p:nvPr>
        </p:nvSpPr>
        <p:spPr>
          <a:xfrm>
            <a:off x="1343125" y="2848100"/>
            <a:ext cx="4398000" cy="1861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95" name="Google Shape;595;p34"/>
          <p:cNvSpPr txBox="1">
            <a:spLocks noGrp="1"/>
          </p:cNvSpPr>
          <p:nvPr>
            <p:ph type="subTitle" idx="4"/>
          </p:nvPr>
        </p:nvSpPr>
        <p:spPr>
          <a:xfrm>
            <a:off x="6529325" y="5036725"/>
            <a:ext cx="4398000" cy="42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>
            <a:endParaRPr/>
          </a:p>
        </p:txBody>
      </p:sp>
      <p:sp>
        <p:nvSpPr>
          <p:cNvPr id="596" name="Google Shape;596;p34"/>
          <p:cNvSpPr txBox="1">
            <a:spLocks noGrp="1"/>
          </p:cNvSpPr>
          <p:nvPr>
            <p:ph type="subTitle" idx="5"/>
          </p:nvPr>
        </p:nvSpPr>
        <p:spPr>
          <a:xfrm>
            <a:off x="6529325" y="2848100"/>
            <a:ext cx="4398000" cy="1861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597" name="Google Shape;597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27082" y="2044890"/>
            <a:ext cx="731700" cy="731684"/>
          </a:xfrm>
          <a:prstGeom prst="rect">
            <a:avLst/>
          </a:prstGeom>
          <a:noFill/>
          <a:ln>
            <a:noFill/>
          </a:ln>
        </p:spPr>
      </p:pic>
      <p:pic>
        <p:nvPicPr>
          <p:cNvPr id="598" name="Google Shape;598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13282" y="2044890"/>
            <a:ext cx="731700" cy="731684"/>
          </a:xfrm>
          <a:prstGeom prst="rect">
            <a:avLst/>
          </a:prstGeom>
          <a:noFill/>
          <a:ln>
            <a:noFill/>
          </a:ln>
        </p:spPr>
      </p:pic>
      <p:sp>
        <p:nvSpPr>
          <p:cNvPr id="599" name="Google Shape;599;p34"/>
          <p:cNvSpPr txBox="1">
            <a:spLocks noGrp="1"/>
          </p:cNvSpPr>
          <p:nvPr>
            <p:ph type="subTitle" idx="6"/>
          </p:nvPr>
        </p:nvSpPr>
        <p:spPr>
          <a:xfrm>
            <a:off x="447775" y="55441"/>
            <a:ext cx="5148900" cy="816300"/>
          </a:xfrm>
          <a:prstGeom prst="rect">
            <a:avLst/>
          </a:prstGeom>
        </p:spPr>
        <p:txBody>
          <a:bodyPr spcFirstLastPara="1" wrap="square" lIns="438900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9pPr>
          </a:lstStyle>
          <a:p>
            <a:endParaRPr/>
          </a:p>
        </p:txBody>
      </p:sp>
      <p:sp>
        <p:nvSpPr>
          <p:cNvPr id="600" name="Google Shape;600;p34"/>
          <p:cNvSpPr txBox="1">
            <a:spLocks noGrp="1"/>
          </p:cNvSpPr>
          <p:nvPr>
            <p:ph type="title"/>
          </p:nvPr>
        </p:nvSpPr>
        <p:spPr>
          <a:xfrm>
            <a:off x="885050" y="1100350"/>
            <a:ext cx="10422000" cy="55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1pPr>
            <a:lvl2pPr lvl="1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2pPr>
            <a:lvl3pPr lvl="2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3pPr>
            <a:lvl4pPr lvl="3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4pPr>
            <a:lvl5pPr lvl="4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5pPr>
            <a:lvl6pPr lvl="5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6pPr>
            <a:lvl7pPr lvl="6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7pPr>
            <a:lvl8pPr lvl="7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8pPr>
            <a:lvl9pPr lvl="8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9pPr>
          </a:lstStyle>
          <a:p>
            <a:endParaRPr/>
          </a:p>
        </p:txBody>
      </p:sp>
      <p:sp>
        <p:nvSpPr>
          <p:cNvPr id="601" name="Google Shape;601;p34"/>
          <p:cNvSpPr txBox="1">
            <a:spLocks noGrp="1"/>
          </p:cNvSpPr>
          <p:nvPr>
            <p:ph type="subTitle" idx="7"/>
          </p:nvPr>
        </p:nvSpPr>
        <p:spPr>
          <a:xfrm>
            <a:off x="885125" y="1653550"/>
            <a:ext cx="10422000" cy="291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500"/>
              </a:spcBef>
              <a:spcAft>
                <a:spcPts val="500"/>
              </a:spcAft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rior quote large">
  <p:cSld name="CUSTOM_4_7"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35"/>
          <p:cNvSpPr txBox="1">
            <a:spLocks noGrp="1"/>
          </p:cNvSpPr>
          <p:nvPr>
            <p:ph type="subTitle" idx="1"/>
          </p:nvPr>
        </p:nvSpPr>
        <p:spPr>
          <a:xfrm>
            <a:off x="447775" y="55441"/>
            <a:ext cx="5148900" cy="816300"/>
          </a:xfrm>
          <a:prstGeom prst="rect">
            <a:avLst/>
          </a:prstGeom>
        </p:spPr>
        <p:txBody>
          <a:bodyPr spcFirstLastPara="1" wrap="square" lIns="438900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Text Medium"/>
              <a:buNone/>
              <a:defRPr sz="10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Text Medium"/>
              <a:buNone/>
              <a:defRPr sz="10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Text Medium"/>
              <a:buNone/>
              <a:defRPr sz="10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Text Medium"/>
              <a:buNone/>
              <a:defRPr sz="10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Text Medium"/>
              <a:buNone/>
              <a:defRPr sz="10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Text Medium"/>
              <a:buNone/>
              <a:defRPr sz="10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Text Medium"/>
              <a:buNone/>
              <a:defRPr sz="10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Text Medium"/>
              <a:buNone/>
              <a:defRPr sz="10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endParaRPr/>
          </a:p>
        </p:txBody>
      </p:sp>
      <p:cxnSp>
        <p:nvCxnSpPr>
          <p:cNvPr id="604" name="Google Shape;604;p35"/>
          <p:cNvCxnSpPr/>
          <p:nvPr/>
        </p:nvCxnSpPr>
        <p:spPr>
          <a:xfrm rot="10800000">
            <a:off x="447775" y="100"/>
            <a:ext cx="0" cy="8865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05" name="Google Shape;605;p35"/>
          <p:cNvCxnSpPr/>
          <p:nvPr/>
        </p:nvCxnSpPr>
        <p:spPr>
          <a:xfrm rot="10800000">
            <a:off x="447767" y="6401400"/>
            <a:ext cx="0" cy="4566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06" name="Google Shape;606;p35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700" cy="1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1pPr>
            <a:lvl2pPr lvl="1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  <p:pic>
        <p:nvPicPr>
          <p:cNvPr id="607" name="Google Shape;607;p35"/>
          <p:cNvPicPr preferRelativeResize="0"/>
          <p:nvPr/>
        </p:nvPicPr>
        <p:blipFill rotWithShape="1">
          <a:blip r:embed="rId2">
            <a:alphaModFix/>
          </a:blip>
          <a:srcRect t="327" b="317"/>
          <a:stretch/>
        </p:blipFill>
        <p:spPr>
          <a:xfrm>
            <a:off x="10711279" y="6313250"/>
            <a:ext cx="975850" cy="228121"/>
          </a:xfrm>
          <a:prstGeom prst="rect">
            <a:avLst/>
          </a:prstGeom>
          <a:noFill/>
          <a:ln>
            <a:noFill/>
          </a:ln>
        </p:spPr>
      </p:pic>
      <p:sp>
        <p:nvSpPr>
          <p:cNvPr id="608" name="Google Shape;608;p35"/>
          <p:cNvSpPr txBox="1">
            <a:spLocks noGrp="1"/>
          </p:cNvSpPr>
          <p:nvPr>
            <p:ph type="subTitle" idx="2"/>
          </p:nvPr>
        </p:nvSpPr>
        <p:spPr>
          <a:xfrm>
            <a:off x="885050" y="6169550"/>
            <a:ext cx="8002500" cy="5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09" name="Google Shape;609;p35"/>
          <p:cNvSpPr txBox="1">
            <a:spLocks noGrp="1"/>
          </p:cNvSpPr>
          <p:nvPr>
            <p:ph type="title"/>
          </p:nvPr>
        </p:nvSpPr>
        <p:spPr>
          <a:xfrm>
            <a:off x="4465550" y="1455375"/>
            <a:ext cx="6724800" cy="3200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9pPr>
          </a:lstStyle>
          <a:p>
            <a:endParaRPr/>
          </a:p>
        </p:txBody>
      </p:sp>
      <p:sp>
        <p:nvSpPr>
          <p:cNvPr id="610" name="Google Shape;610;p35"/>
          <p:cNvSpPr txBox="1">
            <a:spLocks noGrp="1"/>
          </p:cNvSpPr>
          <p:nvPr>
            <p:ph type="subTitle" idx="3"/>
          </p:nvPr>
        </p:nvSpPr>
        <p:spPr>
          <a:xfrm>
            <a:off x="4465600" y="5036725"/>
            <a:ext cx="4097700" cy="42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pic>
        <p:nvPicPr>
          <p:cNvPr id="611" name="Google Shape;611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19450" y="1298452"/>
            <a:ext cx="731700" cy="7316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rior two by two">
  <p:cSld name="CUSTOM_4_6"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13" name="Google Shape;613;p36"/>
          <p:cNvCxnSpPr/>
          <p:nvPr/>
        </p:nvCxnSpPr>
        <p:spPr>
          <a:xfrm rot="10800000">
            <a:off x="447775" y="100"/>
            <a:ext cx="0" cy="8865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14" name="Google Shape;614;p36"/>
          <p:cNvCxnSpPr/>
          <p:nvPr/>
        </p:nvCxnSpPr>
        <p:spPr>
          <a:xfrm rot="10800000">
            <a:off x="447767" y="6401400"/>
            <a:ext cx="0" cy="4566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15" name="Google Shape;615;p36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700" cy="1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1pPr>
            <a:lvl2pPr lvl="1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  <p:pic>
        <p:nvPicPr>
          <p:cNvPr id="616" name="Google Shape;616;p36"/>
          <p:cNvPicPr preferRelativeResize="0"/>
          <p:nvPr/>
        </p:nvPicPr>
        <p:blipFill rotWithShape="1">
          <a:blip r:embed="rId2">
            <a:alphaModFix/>
          </a:blip>
          <a:srcRect t="327" b="317"/>
          <a:stretch/>
        </p:blipFill>
        <p:spPr>
          <a:xfrm>
            <a:off x="10711279" y="6313250"/>
            <a:ext cx="975850" cy="228121"/>
          </a:xfrm>
          <a:prstGeom prst="rect">
            <a:avLst/>
          </a:prstGeom>
          <a:noFill/>
          <a:ln>
            <a:noFill/>
          </a:ln>
        </p:spPr>
      </p:pic>
      <p:sp>
        <p:nvSpPr>
          <p:cNvPr id="617" name="Google Shape;617;p36"/>
          <p:cNvSpPr txBox="1">
            <a:spLocks noGrp="1"/>
          </p:cNvSpPr>
          <p:nvPr>
            <p:ph type="subTitle" idx="1"/>
          </p:nvPr>
        </p:nvSpPr>
        <p:spPr>
          <a:xfrm>
            <a:off x="885050" y="6169550"/>
            <a:ext cx="8002500" cy="5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18" name="Google Shape;618;p36"/>
          <p:cNvSpPr txBox="1">
            <a:spLocks noGrp="1"/>
          </p:cNvSpPr>
          <p:nvPr>
            <p:ph type="subTitle" idx="2"/>
          </p:nvPr>
        </p:nvSpPr>
        <p:spPr>
          <a:xfrm>
            <a:off x="6855088" y="2788100"/>
            <a:ext cx="3512100" cy="1060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spcBef>
                <a:spcPts val="500"/>
              </a:spcBef>
              <a:spcAft>
                <a:spcPts val="0"/>
              </a:spcAft>
              <a:buNone/>
              <a:defRPr sz="1400"/>
            </a:lvl2pPr>
            <a:lvl3pPr lvl="2" rtl="0">
              <a:spcBef>
                <a:spcPts val="500"/>
              </a:spcBef>
              <a:spcAft>
                <a:spcPts val="0"/>
              </a:spcAft>
              <a:buNone/>
              <a:defRPr sz="1400"/>
            </a:lvl3pPr>
            <a:lvl4pPr lvl="3" rtl="0">
              <a:spcBef>
                <a:spcPts val="500"/>
              </a:spcBef>
              <a:spcAft>
                <a:spcPts val="0"/>
              </a:spcAft>
              <a:buNone/>
              <a:defRPr sz="1400"/>
            </a:lvl4pPr>
            <a:lvl5pPr lvl="4" rtl="0">
              <a:spcBef>
                <a:spcPts val="500"/>
              </a:spcBef>
              <a:spcAft>
                <a:spcPts val="0"/>
              </a:spcAft>
              <a:buNone/>
              <a:defRPr sz="1400"/>
            </a:lvl5pPr>
            <a:lvl6pPr lvl="5" rtl="0">
              <a:spcBef>
                <a:spcPts val="500"/>
              </a:spcBef>
              <a:spcAft>
                <a:spcPts val="0"/>
              </a:spcAft>
              <a:buNone/>
              <a:defRPr sz="1400"/>
            </a:lvl6pPr>
            <a:lvl7pPr lvl="6" rtl="0">
              <a:spcBef>
                <a:spcPts val="500"/>
              </a:spcBef>
              <a:spcAft>
                <a:spcPts val="0"/>
              </a:spcAft>
              <a:buNone/>
              <a:defRPr sz="1400"/>
            </a:lvl7pPr>
            <a:lvl8pPr lvl="7" rtl="0">
              <a:spcBef>
                <a:spcPts val="500"/>
              </a:spcBef>
              <a:spcAft>
                <a:spcPts val="0"/>
              </a:spcAft>
              <a:buNone/>
              <a:defRPr sz="1400"/>
            </a:lvl8pPr>
            <a:lvl9pPr lvl="8" rtl="0">
              <a:spcBef>
                <a:spcPts val="500"/>
              </a:spcBef>
              <a:spcAft>
                <a:spcPts val="5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619" name="Google Shape;619;p36"/>
          <p:cNvSpPr txBox="1">
            <a:spLocks noGrp="1"/>
          </p:cNvSpPr>
          <p:nvPr>
            <p:ph type="subTitle" idx="3"/>
          </p:nvPr>
        </p:nvSpPr>
        <p:spPr>
          <a:xfrm>
            <a:off x="6855081" y="2352950"/>
            <a:ext cx="3512100" cy="379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2pPr>
            <a:lvl3pPr lvl="2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3pPr>
            <a:lvl4pPr lvl="3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4pPr>
            <a:lvl5pPr lvl="4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5pPr>
            <a:lvl6pPr lvl="5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6pPr>
            <a:lvl7pPr lvl="6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7pPr>
            <a:lvl8pPr lvl="7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8pPr>
            <a:lvl9pPr lvl="8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9pPr>
          </a:lstStyle>
          <a:p>
            <a:endParaRPr/>
          </a:p>
        </p:txBody>
      </p:sp>
      <p:sp>
        <p:nvSpPr>
          <p:cNvPr id="620" name="Google Shape;620;p36"/>
          <p:cNvSpPr txBox="1">
            <a:spLocks noGrp="1"/>
          </p:cNvSpPr>
          <p:nvPr>
            <p:ph type="subTitle" idx="4"/>
          </p:nvPr>
        </p:nvSpPr>
        <p:spPr>
          <a:xfrm>
            <a:off x="6855088" y="4434375"/>
            <a:ext cx="3512100" cy="1060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spcBef>
                <a:spcPts val="500"/>
              </a:spcBef>
              <a:spcAft>
                <a:spcPts val="0"/>
              </a:spcAft>
              <a:buNone/>
              <a:defRPr sz="1400"/>
            </a:lvl2pPr>
            <a:lvl3pPr lvl="2" rtl="0">
              <a:spcBef>
                <a:spcPts val="500"/>
              </a:spcBef>
              <a:spcAft>
                <a:spcPts val="0"/>
              </a:spcAft>
              <a:buNone/>
              <a:defRPr sz="1400"/>
            </a:lvl3pPr>
            <a:lvl4pPr lvl="3" rtl="0">
              <a:spcBef>
                <a:spcPts val="500"/>
              </a:spcBef>
              <a:spcAft>
                <a:spcPts val="0"/>
              </a:spcAft>
              <a:buNone/>
              <a:defRPr sz="1400"/>
            </a:lvl4pPr>
            <a:lvl5pPr lvl="4" rtl="0">
              <a:spcBef>
                <a:spcPts val="500"/>
              </a:spcBef>
              <a:spcAft>
                <a:spcPts val="0"/>
              </a:spcAft>
              <a:buNone/>
              <a:defRPr sz="1400"/>
            </a:lvl5pPr>
            <a:lvl6pPr lvl="5" rtl="0">
              <a:spcBef>
                <a:spcPts val="500"/>
              </a:spcBef>
              <a:spcAft>
                <a:spcPts val="0"/>
              </a:spcAft>
              <a:buNone/>
              <a:defRPr sz="1400"/>
            </a:lvl6pPr>
            <a:lvl7pPr lvl="6" rtl="0">
              <a:spcBef>
                <a:spcPts val="500"/>
              </a:spcBef>
              <a:spcAft>
                <a:spcPts val="0"/>
              </a:spcAft>
              <a:buNone/>
              <a:defRPr sz="1400"/>
            </a:lvl7pPr>
            <a:lvl8pPr lvl="7" rtl="0">
              <a:spcBef>
                <a:spcPts val="500"/>
              </a:spcBef>
              <a:spcAft>
                <a:spcPts val="0"/>
              </a:spcAft>
              <a:buNone/>
              <a:defRPr sz="1400"/>
            </a:lvl8pPr>
            <a:lvl9pPr lvl="8" rtl="0">
              <a:spcBef>
                <a:spcPts val="500"/>
              </a:spcBef>
              <a:spcAft>
                <a:spcPts val="5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621" name="Google Shape;621;p36"/>
          <p:cNvSpPr txBox="1">
            <a:spLocks noGrp="1"/>
          </p:cNvSpPr>
          <p:nvPr>
            <p:ph type="subTitle" idx="5"/>
          </p:nvPr>
        </p:nvSpPr>
        <p:spPr>
          <a:xfrm>
            <a:off x="6855081" y="3999225"/>
            <a:ext cx="3512100" cy="379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2pPr>
            <a:lvl3pPr lvl="2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3pPr>
            <a:lvl4pPr lvl="3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4pPr>
            <a:lvl5pPr lvl="4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5pPr>
            <a:lvl6pPr lvl="5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6pPr>
            <a:lvl7pPr lvl="6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7pPr>
            <a:lvl8pPr lvl="7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8pPr>
            <a:lvl9pPr lvl="8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9pPr>
          </a:lstStyle>
          <a:p>
            <a:endParaRPr/>
          </a:p>
        </p:txBody>
      </p:sp>
      <p:sp>
        <p:nvSpPr>
          <p:cNvPr id="622" name="Google Shape;622;p36"/>
          <p:cNvSpPr txBox="1">
            <a:spLocks noGrp="1"/>
          </p:cNvSpPr>
          <p:nvPr>
            <p:ph type="subTitle" idx="6"/>
          </p:nvPr>
        </p:nvSpPr>
        <p:spPr>
          <a:xfrm>
            <a:off x="2084625" y="2788100"/>
            <a:ext cx="3512100" cy="1060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spcBef>
                <a:spcPts val="500"/>
              </a:spcBef>
              <a:spcAft>
                <a:spcPts val="0"/>
              </a:spcAft>
              <a:buNone/>
              <a:defRPr sz="1400"/>
            </a:lvl2pPr>
            <a:lvl3pPr lvl="2" rtl="0">
              <a:spcBef>
                <a:spcPts val="500"/>
              </a:spcBef>
              <a:spcAft>
                <a:spcPts val="0"/>
              </a:spcAft>
              <a:buNone/>
              <a:defRPr sz="1400"/>
            </a:lvl3pPr>
            <a:lvl4pPr lvl="3" rtl="0">
              <a:spcBef>
                <a:spcPts val="500"/>
              </a:spcBef>
              <a:spcAft>
                <a:spcPts val="0"/>
              </a:spcAft>
              <a:buNone/>
              <a:defRPr sz="1400"/>
            </a:lvl4pPr>
            <a:lvl5pPr lvl="4" rtl="0">
              <a:spcBef>
                <a:spcPts val="500"/>
              </a:spcBef>
              <a:spcAft>
                <a:spcPts val="0"/>
              </a:spcAft>
              <a:buNone/>
              <a:defRPr sz="1400"/>
            </a:lvl5pPr>
            <a:lvl6pPr lvl="5" rtl="0">
              <a:spcBef>
                <a:spcPts val="500"/>
              </a:spcBef>
              <a:spcAft>
                <a:spcPts val="0"/>
              </a:spcAft>
              <a:buNone/>
              <a:defRPr sz="1400"/>
            </a:lvl6pPr>
            <a:lvl7pPr lvl="6" rtl="0">
              <a:spcBef>
                <a:spcPts val="500"/>
              </a:spcBef>
              <a:spcAft>
                <a:spcPts val="0"/>
              </a:spcAft>
              <a:buNone/>
              <a:defRPr sz="1400"/>
            </a:lvl7pPr>
            <a:lvl8pPr lvl="7" rtl="0">
              <a:spcBef>
                <a:spcPts val="500"/>
              </a:spcBef>
              <a:spcAft>
                <a:spcPts val="0"/>
              </a:spcAft>
              <a:buNone/>
              <a:defRPr sz="1400"/>
            </a:lvl8pPr>
            <a:lvl9pPr lvl="8" rtl="0">
              <a:spcBef>
                <a:spcPts val="500"/>
              </a:spcBef>
              <a:spcAft>
                <a:spcPts val="5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623" name="Google Shape;623;p36"/>
          <p:cNvSpPr txBox="1">
            <a:spLocks noGrp="1"/>
          </p:cNvSpPr>
          <p:nvPr>
            <p:ph type="subTitle" idx="7"/>
          </p:nvPr>
        </p:nvSpPr>
        <p:spPr>
          <a:xfrm>
            <a:off x="2084600" y="2352950"/>
            <a:ext cx="3512100" cy="379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2pPr>
            <a:lvl3pPr lvl="2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3pPr>
            <a:lvl4pPr lvl="3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4pPr>
            <a:lvl5pPr lvl="4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5pPr>
            <a:lvl6pPr lvl="5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6pPr>
            <a:lvl7pPr lvl="6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7pPr>
            <a:lvl8pPr lvl="7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8pPr>
            <a:lvl9pPr lvl="8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9pPr>
          </a:lstStyle>
          <a:p>
            <a:endParaRPr/>
          </a:p>
        </p:txBody>
      </p:sp>
      <p:sp>
        <p:nvSpPr>
          <p:cNvPr id="624" name="Google Shape;624;p36"/>
          <p:cNvSpPr txBox="1">
            <a:spLocks noGrp="1"/>
          </p:cNvSpPr>
          <p:nvPr>
            <p:ph type="subTitle" idx="8"/>
          </p:nvPr>
        </p:nvSpPr>
        <p:spPr>
          <a:xfrm>
            <a:off x="2084625" y="4434375"/>
            <a:ext cx="3512100" cy="1060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spcBef>
                <a:spcPts val="500"/>
              </a:spcBef>
              <a:spcAft>
                <a:spcPts val="0"/>
              </a:spcAft>
              <a:buNone/>
              <a:defRPr sz="1400"/>
            </a:lvl2pPr>
            <a:lvl3pPr lvl="2" rtl="0">
              <a:spcBef>
                <a:spcPts val="500"/>
              </a:spcBef>
              <a:spcAft>
                <a:spcPts val="0"/>
              </a:spcAft>
              <a:buNone/>
              <a:defRPr sz="1400"/>
            </a:lvl3pPr>
            <a:lvl4pPr lvl="3" rtl="0">
              <a:spcBef>
                <a:spcPts val="500"/>
              </a:spcBef>
              <a:spcAft>
                <a:spcPts val="0"/>
              </a:spcAft>
              <a:buNone/>
              <a:defRPr sz="1400"/>
            </a:lvl4pPr>
            <a:lvl5pPr lvl="4" rtl="0">
              <a:spcBef>
                <a:spcPts val="500"/>
              </a:spcBef>
              <a:spcAft>
                <a:spcPts val="0"/>
              </a:spcAft>
              <a:buNone/>
              <a:defRPr sz="1400"/>
            </a:lvl5pPr>
            <a:lvl6pPr lvl="5" rtl="0">
              <a:spcBef>
                <a:spcPts val="500"/>
              </a:spcBef>
              <a:spcAft>
                <a:spcPts val="0"/>
              </a:spcAft>
              <a:buNone/>
              <a:defRPr sz="1400"/>
            </a:lvl6pPr>
            <a:lvl7pPr lvl="6" rtl="0">
              <a:spcBef>
                <a:spcPts val="500"/>
              </a:spcBef>
              <a:spcAft>
                <a:spcPts val="0"/>
              </a:spcAft>
              <a:buNone/>
              <a:defRPr sz="1400"/>
            </a:lvl7pPr>
            <a:lvl8pPr lvl="7" rtl="0">
              <a:spcBef>
                <a:spcPts val="500"/>
              </a:spcBef>
              <a:spcAft>
                <a:spcPts val="0"/>
              </a:spcAft>
              <a:buNone/>
              <a:defRPr sz="1400"/>
            </a:lvl8pPr>
            <a:lvl9pPr lvl="8" rtl="0">
              <a:spcBef>
                <a:spcPts val="500"/>
              </a:spcBef>
              <a:spcAft>
                <a:spcPts val="5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625" name="Google Shape;625;p36"/>
          <p:cNvSpPr txBox="1">
            <a:spLocks noGrp="1"/>
          </p:cNvSpPr>
          <p:nvPr>
            <p:ph type="subTitle" idx="9"/>
          </p:nvPr>
        </p:nvSpPr>
        <p:spPr>
          <a:xfrm>
            <a:off x="2084600" y="3999225"/>
            <a:ext cx="3512100" cy="379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2pPr>
            <a:lvl3pPr lvl="2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3pPr>
            <a:lvl4pPr lvl="3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4pPr>
            <a:lvl5pPr lvl="4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5pPr>
            <a:lvl6pPr lvl="5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6pPr>
            <a:lvl7pPr lvl="6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7pPr>
            <a:lvl8pPr lvl="7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8pPr>
            <a:lvl9pPr lvl="8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9pPr>
          </a:lstStyle>
          <a:p>
            <a:endParaRPr/>
          </a:p>
        </p:txBody>
      </p:sp>
      <p:sp>
        <p:nvSpPr>
          <p:cNvPr id="626" name="Google Shape;626;p36"/>
          <p:cNvSpPr txBox="1">
            <a:spLocks noGrp="1"/>
          </p:cNvSpPr>
          <p:nvPr>
            <p:ph type="subTitle" idx="13"/>
          </p:nvPr>
        </p:nvSpPr>
        <p:spPr>
          <a:xfrm>
            <a:off x="447775" y="55441"/>
            <a:ext cx="5148900" cy="816300"/>
          </a:xfrm>
          <a:prstGeom prst="rect">
            <a:avLst/>
          </a:prstGeom>
        </p:spPr>
        <p:txBody>
          <a:bodyPr spcFirstLastPara="1" wrap="square" lIns="438900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9pPr>
          </a:lstStyle>
          <a:p>
            <a:endParaRPr/>
          </a:p>
        </p:txBody>
      </p:sp>
      <p:sp>
        <p:nvSpPr>
          <p:cNvPr id="627" name="Google Shape;627;p36"/>
          <p:cNvSpPr txBox="1">
            <a:spLocks noGrp="1"/>
          </p:cNvSpPr>
          <p:nvPr>
            <p:ph type="title"/>
          </p:nvPr>
        </p:nvSpPr>
        <p:spPr>
          <a:xfrm>
            <a:off x="885050" y="1100350"/>
            <a:ext cx="10422000" cy="55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1pPr>
            <a:lvl2pPr lvl="1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2pPr>
            <a:lvl3pPr lvl="2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3pPr>
            <a:lvl4pPr lvl="3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4pPr>
            <a:lvl5pPr lvl="4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5pPr>
            <a:lvl6pPr lvl="5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6pPr>
            <a:lvl7pPr lvl="6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7pPr>
            <a:lvl8pPr lvl="7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8pPr>
            <a:lvl9pPr lvl="8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9pPr>
          </a:lstStyle>
          <a:p>
            <a:endParaRPr/>
          </a:p>
        </p:txBody>
      </p:sp>
      <p:sp>
        <p:nvSpPr>
          <p:cNvPr id="628" name="Google Shape;628;p36"/>
          <p:cNvSpPr txBox="1">
            <a:spLocks noGrp="1"/>
          </p:cNvSpPr>
          <p:nvPr>
            <p:ph type="subTitle" idx="14"/>
          </p:nvPr>
        </p:nvSpPr>
        <p:spPr>
          <a:xfrm>
            <a:off x="885125" y="1653550"/>
            <a:ext cx="10422000" cy="291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500"/>
              </a:spcBef>
              <a:spcAft>
                <a:spcPts val="500"/>
              </a:spcAft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rior four column">
  <p:cSld name="CUSTOM_4_5">
    <p:spTree>
      <p:nvGrpSpPr>
        <p:cNvPr id="1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30" name="Google Shape;630;p37"/>
          <p:cNvCxnSpPr/>
          <p:nvPr/>
        </p:nvCxnSpPr>
        <p:spPr>
          <a:xfrm rot="10800000">
            <a:off x="447775" y="100"/>
            <a:ext cx="0" cy="8865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31" name="Google Shape;631;p37"/>
          <p:cNvCxnSpPr/>
          <p:nvPr/>
        </p:nvCxnSpPr>
        <p:spPr>
          <a:xfrm rot="10800000">
            <a:off x="447767" y="6401400"/>
            <a:ext cx="0" cy="4566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32" name="Google Shape;632;p37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700" cy="1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1pPr>
            <a:lvl2pPr lvl="1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  <p:pic>
        <p:nvPicPr>
          <p:cNvPr id="633" name="Google Shape;633;p37"/>
          <p:cNvPicPr preferRelativeResize="0"/>
          <p:nvPr/>
        </p:nvPicPr>
        <p:blipFill rotWithShape="1">
          <a:blip r:embed="rId2">
            <a:alphaModFix/>
          </a:blip>
          <a:srcRect t="327" b="317"/>
          <a:stretch/>
        </p:blipFill>
        <p:spPr>
          <a:xfrm>
            <a:off x="10711279" y="6313250"/>
            <a:ext cx="975850" cy="228121"/>
          </a:xfrm>
          <a:prstGeom prst="rect">
            <a:avLst/>
          </a:prstGeom>
          <a:noFill/>
          <a:ln>
            <a:noFill/>
          </a:ln>
        </p:spPr>
      </p:pic>
      <p:sp>
        <p:nvSpPr>
          <p:cNvPr id="634" name="Google Shape;634;p37"/>
          <p:cNvSpPr txBox="1">
            <a:spLocks noGrp="1"/>
          </p:cNvSpPr>
          <p:nvPr>
            <p:ph type="subTitle" idx="1"/>
          </p:nvPr>
        </p:nvSpPr>
        <p:spPr>
          <a:xfrm>
            <a:off x="885050" y="6169550"/>
            <a:ext cx="8002500" cy="5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cxnSp>
        <p:nvCxnSpPr>
          <p:cNvPr id="635" name="Google Shape;635;p37"/>
          <p:cNvCxnSpPr/>
          <p:nvPr/>
        </p:nvCxnSpPr>
        <p:spPr>
          <a:xfrm>
            <a:off x="3416583" y="3678000"/>
            <a:ext cx="0" cy="1527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636" name="Google Shape;636;p37"/>
          <p:cNvCxnSpPr/>
          <p:nvPr/>
        </p:nvCxnSpPr>
        <p:spPr>
          <a:xfrm>
            <a:off x="6096100" y="3678000"/>
            <a:ext cx="0" cy="1527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637" name="Google Shape;637;p37"/>
          <p:cNvCxnSpPr/>
          <p:nvPr/>
        </p:nvCxnSpPr>
        <p:spPr>
          <a:xfrm>
            <a:off x="8775617" y="3678000"/>
            <a:ext cx="0" cy="1527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638" name="Google Shape;638;p37"/>
          <p:cNvSpPr txBox="1">
            <a:spLocks noGrp="1"/>
          </p:cNvSpPr>
          <p:nvPr>
            <p:ph type="subTitle" idx="2"/>
          </p:nvPr>
        </p:nvSpPr>
        <p:spPr>
          <a:xfrm>
            <a:off x="885075" y="4059500"/>
            <a:ext cx="2383500" cy="1060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spcBef>
                <a:spcPts val="500"/>
              </a:spcBef>
              <a:spcAft>
                <a:spcPts val="0"/>
              </a:spcAft>
              <a:buNone/>
              <a:defRPr sz="1400"/>
            </a:lvl2pPr>
            <a:lvl3pPr lvl="2" algn="ctr" rtl="0">
              <a:spcBef>
                <a:spcPts val="500"/>
              </a:spcBef>
              <a:spcAft>
                <a:spcPts val="0"/>
              </a:spcAft>
              <a:buNone/>
              <a:defRPr sz="1400"/>
            </a:lvl3pPr>
            <a:lvl4pPr lvl="3" algn="ctr" rtl="0">
              <a:spcBef>
                <a:spcPts val="500"/>
              </a:spcBef>
              <a:spcAft>
                <a:spcPts val="0"/>
              </a:spcAft>
              <a:buNone/>
              <a:defRPr sz="1400"/>
            </a:lvl4pPr>
            <a:lvl5pPr lvl="4" algn="ctr" rtl="0">
              <a:spcBef>
                <a:spcPts val="500"/>
              </a:spcBef>
              <a:spcAft>
                <a:spcPts val="0"/>
              </a:spcAft>
              <a:buNone/>
              <a:defRPr sz="1400"/>
            </a:lvl5pPr>
            <a:lvl6pPr lvl="5" algn="ctr" rtl="0">
              <a:spcBef>
                <a:spcPts val="500"/>
              </a:spcBef>
              <a:spcAft>
                <a:spcPts val="0"/>
              </a:spcAft>
              <a:buNone/>
              <a:defRPr sz="1400"/>
            </a:lvl6pPr>
            <a:lvl7pPr lvl="6" algn="ctr" rtl="0">
              <a:spcBef>
                <a:spcPts val="500"/>
              </a:spcBef>
              <a:spcAft>
                <a:spcPts val="0"/>
              </a:spcAft>
              <a:buNone/>
              <a:defRPr sz="1400"/>
            </a:lvl7pPr>
            <a:lvl8pPr lvl="7" algn="ctr" rtl="0">
              <a:spcBef>
                <a:spcPts val="500"/>
              </a:spcBef>
              <a:spcAft>
                <a:spcPts val="0"/>
              </a:spcAft>
              <a:buNone/>
              <a:defRPr sz="1400"/>
            </a:lvl8pPr>
            <a:lvl9pPr lvl="8" algn="ctr" rtl="0">
              <a:spcBef>
                <a:spcPts val="500"/>
              </a:spcBef>
              <a:spcAft>
                <a:spcPts val="5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639" name="Google Shape;639;p37"/>
          <p:cNvSpPr txBox="1">
            <a:spLocks noGrp="1"/>
          </p:cNvSpPr>
          <p:nvPr>
            <p:ph type="subTitle" idx="3"/>
          </p:nvPr>
        </p:nvSpPr>
        <p:spPr>
          <a:xfrm>
            <a:off x="885050" y="3624350"/>
            <a:ext cx="2383500" cy="379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2pPr>
            <a:lvl3pPr lvl="2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3pPr>
            <a:lvl4pPr lvl="3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4pPr>
            <a:lvl5pPr lvl="4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5pPr>
            <a:lvl6pPr lvl="5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6pPr>
            <a:lvl7pPr lvl="6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7pPr>
            <a:lvl8pPr lvl="7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8pPr>
            <a:lvl9pPr lvl="8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9pPr>
          </a:lstStyle>
          <a:p>
            <a:endParaRPr/>
          </a:p>
        </p:txBody>
      </p:sp>
      <p:sp>
        <p:nvSpPr>
          <p:cNvPr id="640" name="Google Shape;640;p37"/>
          <p:cNvSpPr txBox="1">
            <a:spLocks noGrp="1"/>
          </p:cNvSpPr>
          <p:nvPr>
            <p:ph type="subTitle" idx="4"/>
          </p:nvPr>
        </p:nvSpPr>
        <p:spPr>
          <a:xfrm>
            <a:off x="8923625" y="4059500"/>
            <a:ext cx="2383500" cy="1060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spcBef>
                <a:spcPts val="500"/>
              </a:spcBef>
              <a:spcAft>
                <a:spcPts val="0"/>
              </a:spcAft>
              <a:buNone/>
              <a:defRPr sz="1400"/>
            </a:lvl2pPr>
            <a:lvl3pPr lvl="2" algn="ctr" rtl="0">
              <a:spcBef>
                <a:spcPts val="500"/>
              </a:spcBef>
              <a:spcAft>
                <a:spcPts val="0"/>
              </a:spcAft>
              <a:buNone/>
              <a:defRPr sz="1400"/>
            </a:lvl3pPr>
            <a:lvl4pPr lvl="3" algn="ctr" rtl="0">
              <a:spcBef>
                <a:spcPts val="500"/>
              </a:spcBef>
              <a:spcAft>
                <a:spcPts val="0"/>
              </a:spcAft>
              <a:buNone/>
              <a:defRPr sz="1400"/>
            </a:lvl4pPr>
            <a:lvl5pPr lvl="4" algn="ctr" rtl="0">
              <a:spcBef>
                <a:spcPts val="500"/>
              </a:spcBef>
              <a:spcAft>
                <a:spcPts val="0"/>
              </a:spcAft>
              <a:buNone/>
              <a:defRPr sz="1400"/>
            </a:lvl5pPr>
            <a:lvl6pPr lvl="5" algn="ctr" rtl="0">
              <a:spcBef>
                <a:spcPts val="500"/>
              </a:spcBef>
              <a:spcAft>
                <a:spcPts val="0"/>
              </a:spcAft>
              <a:buNone/>
              <a:defRPr sz="1400"/>
            </a:lvl6pPr>
            <a:lvl7pPr lvl="6" algn="ctr" rtl="0">
              <a:spcBef>
                <a:spcPts val="500"/>
              </a:spcBef>
              <a:spcAft>
                <a:spcPts val="0"/>
              </a:spcAft>
              <a:buNone/>
              <a:defRPr sz="1400"/>
            </a:lvl7pPr>
            <a:lvl8pPr lvl="7" algn="ctr" rtl="0">
              <a:spcBef>
                <a:spcPts val="500"/>
              </a:spcBef>
              <a:spcAft>
                <a:spcPts val="0"/>
              </a:spcAft>
              <a:buNone/>
              <a:defRPr sz="1400"/>
            </a:lvl8pPr>
            <a:lvl9pPr lvl="8" algn="ctr" rtl="0">
              <a:spcBef>
                <a:spcPts val="500"/>
              </a:spcBef>
              <a:spcAft>
                <a:spcPts val="5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641" name="Google Shape;641;p37"/>
          <p:cNvSpPr txBox="1">
            <a:spLocks noGrp="1"/>
          </p:cNvSpPr>
          <p:nvPr>
            <p:ph type="subTitle" idx="5"/>
          </p:nvPr>
        </p:nvSpPr>
        <p:spPr>
          <a:xfrm>
            <a:off x="8923600" y="3624350"/>
            <a:ext cx="2383500" cy="379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2pPr>
            <a:lvl3pPr lvl="2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3pPr>
            <a:lvl4pPr lvl="3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4pPr>
            <a:lvl5pPr lvl="4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5pPr>
            <a:lvl6pPr lvl="5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6pPr>
            <a:lvl7pPr lvl="6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7pPr>
            <a:lvl8pPr lvl="7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8pPr>
            <a:lvl9pPr lvl="8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9pPr>
          </a:lstStyle>
          <a:p>
            <a:endParaRPr/>
          </a:p>
        </p:txBody>
      </p:sp>
      <p:sp>
        <p:nvSpPr>
          <p:cNvPr id="642" name="Google Shape;642;p37"/>
          <p:cNvSpPr txBox="1">
            <a:spLocks noGrp="1"/>
          </p:cNvSpPr>
          <p:nvPr>
            <p:ph type="subTitle" idx="6"/>
          </p:nvPr>
        </p:nvSpPr>
        <p:spPr>
          <a:xfrm>
            <a:off x="6244108" y="4059500"/>
            <a:ext cx="2383500" cy="1060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spcBef>
                <a:spcPts val="500"/>
              </a:spcBef>
              <a:spcAft>
                <a:spcPts val="0"/>
              </a:spcAft>
              <a:buNone/>
              <a:defRPr sz="1400"/>
            </a:lvl2pPr>
            <a:lvl3pPr lvl="2" algn="ctr" rtl="0">
              <a:spcBef>
                <a:spcPts val="500"/>
              </a:spcBef>
              <a:spcAft>
                <a:spcPts val="0"/>
              </a:spcAft>
              <a:buNone/>
              <a:defRPr sz="1400"/>
            </a:lvl3pPr>
            <a:lvl4pPr lvl="3" algn="ctr" rtl="0">
              <a:spcBef>
                <a:spcPts val="500"/>
              </a:spcBef>
              <a:spcAft>
                <a:spcPts val="0"/>
              </a:spcAft>
              <a:buNone/>
              <a:defRPr sz="1400"/>
            </a:lvl4pPr>
            <a:lvl5pPr lvl="4" algn="ctr" rtl="0">
              <a:spcBef>
                <a:spcPts val="500"/>
              </a:spcBef>
              <a:spcAft>
                <a:spcPts val="0"/>
              </a:spcAft>
              <a:buNone/>
              <a:defRPr sz="1400"/>
            </a:lvl5pPr>
            <a:lvl6pPr lvl="5" algn="ctr" rtl="0">
              <a:spcBef>
                <a:spcPts val="500"/>
              </a:spcBef>
              <a:spcAft>
                <a:spcPts val="0"/>
              </a:spcAft>
              <a:buNone/>
              <a:defRPr sz="1400"/>
            </a:lvl6pPr>
            <a:lvl7pPr lvl="6" algn="ctr" rtl="0">
              <a:spcBef>
                <a:spcPts val="500"/>
              </a:spcBef>
              <a:spcAft>
                <a:spcPts val="0"/>
              </a:spcAft>
              <a:buNone/>
              <a:defRPr sz="1400"/>
            </a:lvl7pPr>
            <a:lvl8pPr lvl="7" algn="ctr" rtl="0">
              <a:spcBef>
                <a:spcPts val="500"/>
              </a:spcBef>
              <a:spcAft>
                <a:spcPts val="0"/>
              </a:spcAft>
              <a:buNone/>
              <a:defRPr sz="1400"/>
            </a:lvl8pPr>
            <a:lvl9pPr lvl="8" algn="ctr" rtl="0">
              <a:spcBef>
                <a:spcPts val="500"/>
              </a:spcBef>
              <a:spcAft>
                <a:spcPts val="5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643" name="Google Shape;643;p37"/>
          <p:cNvSpPr txBox="1">
            <a:spLocks noGrp="1"/>
          </p:cNvSpPr>
          <p:nvPr>
            <p:ph type="subTitle" idx="7"/>
          </p:nvPr>
        </p:nvSpPr>
        <p:spPr>
          <a:xfrm>
            <a:off x="6244083" y="3624350"/>
            <a:ext cx="2383500" cy="379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2pPr>
            <a:lvl3pPr lvl="2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3pPr>
            <a:lvl4pPr lvl="3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4pPr>
            <a:lvl5pPr lvl="4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5pPr>
            <a:lvl6pPr lvl="5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6pPr>
            <a:lvl7pPr lvl="6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7pPr>
            <a:lvl8pPr lvl="7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8pPr>
            <a:lvl9pPr lvl="8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9pPr>
          </a:lstStyle>
          <a:p>
            <a:endParaRPr/>
          </a:p>
        </p:txBody>
      </p:sp>
      <p:sp>
        <p:nvSpPr>
          <p:cNvPr id="644" name="Google Shape;644;p37"/>
          <p:cNvSpPr txBox="1">
            <a:spLocks noGrp="1"/>
          </p:cNvSpPr>
          <p:nvPr>
            <p:ph type="subTitle" idx="8"/>
          </p:nvPr>
        </p:nvSpPr>
        <p:spPr>
          <a:xfrm>
            <a:off x="3564592" y="4059500"/>
            <a:ext cx="2383500" cy="1060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spcBef>
                <a:spcPts val="500"/>
              </a:spcBef>
              <a:spcAft>
                <a:spcPts val="0"/>
              </a:spcAft>
              <a:buNone/>
              <a:defRPr sz="1400"/>
            </a:lvl2pPr>
            <a:lvl3pPr lvl="2" algn="ctr" rtl="0">
              <a:spcBef>
                <a:spcPts val="500"/>
              </a:spcBef>
              <a:spcAft>
                <a:spcPts val="0"/>
              </a:spcAft>
              <a:buNone/>
              <a:defRPr sz="1400"/>
            </a:lvl3pPr>
            <a:lvl4pPr lvl="3" algn="ctr" rtl="0">
              <a:spcBef>
                <a:spcPts val="500"/>
              </a:spcBef>
              <a:spcAft>
                <a:spcPts val="0"/>
              </a:spcAft>
              <a:buNone/>
              <a:defRPr sz="1400"/>
            </a:lvl4pPr>
            <a:lvl5pPr lvl="4" algn="ctr" rtl="0">
              <a:spcBef>
                <a:spcPts val="500"/>
              </a:spcBef>
              <a:spcAft>
                <a:spcPts val="0"/>
              </a:spcAft>
              <a:buNone/>
              <a:defRPr sz="1400"/>
            </a:lvl5pPr>
            <a:lvl6pPr lvl="5" algn="ctr" rtl="0">
              <a:spcBef>
                <a:spcPts val="500"/>
              </a:spcBef>
              <a:spcAft>
                <a:spcPts val="0"/>
              </a:spcAft>
              <a:buNone/>
              <a:defRPr sz="1400"/>
            </a:lvl6pPr>
            <a:lvl7pPr lvl="6" algn="ctr" rtl="0">
              <a:spcBef>
                <a:spcPts val="500"/>
              </a:spcBef>
              <a:spcAft>
                <a:spcPts val="0"/>
              </a:spcAft>
              <a:buNone/>
              <a:defRPr sz="1400"/>
            </a:lvl7pPr>
            <a:lvl8pPr lvl="7" algn="ctr" rtl="0">
              <a:spcBef>
                <a:spcPts val="500"/>
              </a:spcBef>
              <a:spcAft>
                <a:spcPts val="0"/>
              </a:spcAft>
              <a:buNone/>
              <a:defRPr sz="1400"/>
            </a:lvl8pPr>
            <a:lvl9pPr lvl="8" algn="ctr" rtl="0">
              <a:spcBef>
                <a:spcPts val="500"/>
              </a:spcBef>
              <a:spcAft>
                <a:spcPts val="5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645" name="Google Shape;645;p37"/>
          <p:cNvSpPr txBox="1">
            <a:spLocks noGrp="1"/>
          </p:cNvSpPr>
          <p:nvPr>
            <p:ph type="subTitle" idx="9"/>
          </p:nvPr>
        </p:nvSpPr>
        <p:spPr>
          <a:xfrm>
            <a:off x="3564567" y="3624350"/>
            <a:ext cx="2383500" cy="379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2pPr>
            <a:lvl3pPr lvl="2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3pPr>
            <a:lvl4pPr lvl="3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4pPr>
            <a:lvl5pPr lvl="4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5pPr>
            <a:lvl6pPr lvl="5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6pPr>
            <a:lvl7pPr lvl="6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7pPr>
            <a:lvl8pPr lvl="7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8pPr>
            <a:lvl9pPr lvl="8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9pPr>
          </a:lstStyle>
          <a:p>
            <a:endParaRPr/>
          </a:p>
        </p:txBody>
      </p:sp>
      <p:sp>
        <p:nvSpPr>
          <p:cNvPr id="646" name="Google Shape;646;p37"/>
          <p:cNvSpPr txBox="1">
            <a:spLocks noGrp="1"/>
          </p:cNvSpPr>
          <p:nvPr>
            <p:ph type="subTitle" idx="13"/>
          </p:nvPr>
        </p:nvSpPr>
        <p:spPr>
          <a:xfrm>
            <a:off x="447775" y="55441"/>
            <a:ext cx="5148900" cy="816300"/>
          </a:xfrm>
          <a:prstGeom prst="rect">
            <a:avLst/>
          </a:prstGeom>
        </p:spPr>
        <p:txBody>
          <a:bodyPr spcFirstLastPara="1" wrap="square" lIns="438900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9pPr>
          </a:lstStyle>
          <a:p>
            <a:endParaRPr/>
          </a:p>
        </p:txBody>
      </p:sp>
      <p:sp>
        <p:nvSpPr>
          <p:cNvPr id="647" name="Google Shape;647;p37"/>
          <p:cNvSpPr txBox="1">
            <a:spLocks noGrp="1"/>
          </p:cNvSpPr>
          <p:nvPr>
            <p:ph type="title"/>
          </p:nvPr>
        </p:nvSpPr>
        <p:spPr>
          <a:xfrm>
            <a:off x="885050" y="1100350"/>
            <a:ext cx="10422000" cy="55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1pPr>
            <a:lvl2pPr lvl="1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2pPr>
            <a:lvl3pPr lvl="2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3pPr>
            <a:lvl4pPr lvl="3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4pPr>
            <a:lvl5pPr lvl="4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5pPr>
            <a:lvl6pPr lvl="5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6pPr>
            <a:lvl7pPr lvl="6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7pPr>
            <a:lvl8pPr lvl="7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8pPr>
            <a:lvl9pPr lvl="8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9pPr>
          </a:lstStyle>
          <a:p>
            <a:endParaRPr/>
          </a:p>
        </p:txBody>
      </p:sp>
      <p:sp>
        <p:nvSpPr>
          <p:cNvPr id="648" name="Google Shape;648;p37"/>
          <p:cNvSpPr txBox="1">
            <a:spLocks noGrp="1"/>
          </p:cNvSpPr>
          <p:nvPr>
            <p:ph type="subTitle" idx="14"/>
          </p:nvPr>
        </p:nvSpPr>
        <p:spPr>
          <a:xfrm>
            <a:off x="885125" y="1653550"/>
            <a:ext cx="10422000" cy="291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500"/>
              </a:spcBef>
              <a:spcAft>
                <a:spcPts val="500"/>
              </a:spcAft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rior title left">
  <p:cSld name="CUSTOM_4_4">
    <p:spTree>
      <p:nvGrpSpPr>
        <p:cNvPr id="1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p38"/>
          <p:cNvSpPr txBox="1">
            <a:spLocks noGrp="1"/>
          </p:cNvSpPr>
          <p:nvPr>
            <p:ph type="subTitle" idx="1"/>
          </p:nvPr>
        </p:nvSpPr>
        <p:spPr>
          <a:xfrm>
            <a:off x="885050" y="3358700"/>
            <a:ext cx="3291900" cy="1980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</a:defRPr>
            </a:lvl1pPr>
            <a:lvl2pPr lvl="1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</a:defRPr>
            </a:lvl2pPr>
            <a:lvl3pPr lvl="2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</a:defRPr>
            </a:lvl3pPr>
            <a:lvl4pPr lvl="3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</a:defRPr>
            </a:lvl4pPr>
            <a:lvl5pPr lvl="4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</a:defRPr>
            </a:lvl5pPr>
            <a:lvl6pPr lvl="5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</a:defRPr>
            </a:lvl6pPr>
            <a:lvl7pPr lvl="6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</a:defRPr>
            </a:lvl7pPr>
            <a:lvl8pPr lvl="7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</a:defRPr>
            </a:lvl8pPr>
            <a:lvl9pPr lvl="8" rtl="0"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651" name="Google Shape;651;p38"/>
          <p:cNvSpPr txBox="1">
            <a:spLocks noGrp="1"/>
          </p:cNvSpPr>
          <p:nvPr>
            <p:ph type="title"/>
          </p:nvPr>
        </p:nvSpPr>
        <p:spPr>
          <a:xfrm>
            <a:off x="885050" y="1240700"/>
            <a:ext cx="4114800" cy="1980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1pPr>
            <a:lvl2pPr lvl="1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2pPr>
            <a:lvl3pPr lvl="2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3pPr>
            <a:lvl4pPr lvl="3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4pPr>
            <a:lvl5pPr lvl="4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5pPr>
            <a:lvl6pPr lvl="5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6pPr>
            <a:lvl7pPr lvl="6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7pPr>
            <a:lvl8pPr lvl="7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8pPr>
            <a:lvl9pPr lvl="8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9pPr>
          </a:lstStyle>
          <a:p>
            <a:endParaRPr/>
          </a:p>
        </p:txBody>
      </p:sp>
      <p:sp>
        <p:nvSpPr>
          <p:cNvPr id="652" name="Google Shape;652;p38"/>
          <p:cNvSpPr txBox="1">
            <a:spLocks noGrp="1"/>
          </p:cNvSpPr>
          <p:nvPr>
            <p:ph type="subTitle" idx="2"/>
          </p:nvPr>
        </p:nvSpPr>
        <p:spPr>
          <a:xfrm>
            <a:off x="447775" y="55441"/>
            <a:ext cx="5148900" cy="816300"/>
          </a:xfrm>
          <a:prstGeom prst="rect">
            <a:avLst/>
          </a:prstGeom>
        </p:spPr>
        <p:txBody>
          <a:bodyPr spcFirstLastPara="1" wrap="square" lIns="438900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9pPr>
          </a:lstStyle>
          <a:p>
            <a:endParaRPr/>
          </a:p>
        </p:txBody>
      </p:sp>
      <p:cxnSp>
        <p:nvCxnSpPr>
          <p:cNvPr id="653" name="Google Shape;653;p38"/>
          <p:cNvCxnSpPr/>
          <p:nvPr/>
        </p:nvCxnSpPr>
        <p:spPr>
          <a:xfrm rot="10800000">
            <a:off x="447775" y="100"/>
            <a:ext cx="0" cy="8865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54" name="Google Shape;654;p38"/>
          <p:cNvCxnSpPr/>
          <p:nvPr/>
        </p:nvCxnSpPr>
        <p:spPr>
          <a:xfrm rot="10800000">
            <a:off x="447767" y="6401400"/>
            <a:ext cx="0" cy="4566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55" name="Google Shape;655;p38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700" cy="1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1pPr>
            <a:lvl2pPr lvl="1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  <p:pic>
        <p:nvPicPr>
          <p:cNvPr id="656" name="Google Shape;656;p38"/>
          <p:cNvPicPr preferRelativeResize="0"/>
          <p:nvPr/>
        </p:nvPicPr>
        <p:blipFill rotWithShape="1">
          <a:blip r:embed="rId2">
            <a:alphaModFix/>
          </a:blip>
          <a:srcRect t="327" b="317"/>
          <a:stretch/>
        </p:blipFill>
        <p:spPr>
          <a:xfrm>
            <a:off x="10711279" y="6313250"/>
            <a:ext cx="975850" cy="228121"/>
          </a:xfrm>
          <a:prstGeom prst="rect">
            <a:avLst/>
          </a:prstGeom>
          <a:noFill/>
          <a:ln>
            <a:noFill/>
          </a:ln>
        </p:spPr>
      </p:pic>
      <p:sp>
        <p:nvSpPr>
          <p:cNvPr id="657" name="Google Shape;657;p38"/>
          <p:cNvSpPr txBox="1">
            <a:spLocks noGrp="1"/>
          </p:cNvSpPr>
          <p:nvPr>
            <p:ph type="subTitle" idx="3"/>
          </p:nvPr>
        </p:nvSpPr>
        <p:spPr>
          <a:xfrm>
            <a:off x="885050" y="6169550"/>
            <a:ext cx="8002500" cy="5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58" name="Google Shape;658;p38"/>
          <p:cNvSpPr txBox="1">
            <a:spLocks noGrp="1"/>
          </p:cNvSpPr>
          <p:nvPr>
            <p:ph type="subTitle" idx="4"/>
          </p:nvPr>
        </p:nvSpPr>
        <p:spPr>
          <a:xfrm>
            <a:off x="6857350" y="1644050"/>
            <a:ext cx="4660800" cy="886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spcBef>
                <a:spcPts val="500"/>
              </a:spcBef>
              <a:spcAft>
                <a:spcPts val="0"/>
              </a:spcAft>
              <a:buNone/>
              <a:defRPr sz="1400"/>
            </a:lvl2pPr>
            <a:lvl3pPr lvl="2" rtl="0">
              <a:spcBef>
                <a:spcPts val="500"/>
              </a:spcBef>
              <a:spcAft>
                <a:spcPts val="0"/>
              </a:spcAft>
              <a:buNone/>
              <a:defRPr sz="1400"/>
            </a:lvl3pPr>
            <a:lvl4pPr lvl="3" rtl="0">
              <a:spcBef>
                <a:spcPts val="500"/>
              </a:spcBef>
              <a:spcAft>
                <a:spcPts val="0"/>
              </a:spcAft>
              <a:buNone/>
              <a:defRPr sz="1400"/>
            </a:lvl4pPr>
            <a:lvl5pPr lvl="4" rtl="0">
              <a:spcBef>
                <a:spcPts val="500"/>
              </a:spcBef>
              <a:spcAft>
                <a:spcPts val="0"/>
              </a:spcAft>
              <a:buNone/>
              <a:defRPr sz="1400"/>
            </a:lvl5pPr>
            <a:lvl6pPr lvl="5" rtl="0">
              <a:spcBef>
                <a:spcPts val="500"/>
              </a:spcBef>
              <a:spcAft>
                <a:spcPts val="0"/>
              </a:spcAft>
              <a:buNone/>
              <a:defRPr sz="1400"/>
            </a:lvl6pPr>
            <a:lvl7pPr lvl="6" rtl="0">
              <a:spcBef>
                <a:spcPts val="500"/>
              </a:spcBef>
              <a:spcAft>
                <a:spcPts val="0"/>
              </a:spcAft>
              <a:buNone/>
              <a:defRPr sz="1400"/>
            </a:lvl7pPr>
            <a:lvl8pPr lvl="7" rtl="0">
              <a:spcBef>
                <a:spcPts val="500"/>
              </a:spcBef>
              <a:spcAft>
                <a:spcPts val="0"/>
              </a:spcAft>
              <a:buNone/>
              <a:defRPr sz="1400"/>
            </a:lvl8pPr>
            <a:lvl9pPr lvl="8" rtl="0">
              <a:spcBef>
                <a:spcPts val="500"/>
              </a:spcBef>
              <a:spcAft>
                <a:spcPts val="5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659" name="Google Shape;659;p38"/>
          <p:cNvSpPr txBox="1">
            <a:spLocks noGrp="1"/>
          </p:cNvSpPr>
          <p:nvPr>
            <p:ph type="subTitle" idx="5"/>
          </p:nvPr>
        </p:nvSpPr>
        <p:spPr>
          <a:xfrm>
            <a:off x="6857350" y="1240700"/>
            <a:ext cx="4660800" cy="347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2pPr>
            <a:lvl3pPr lvl="2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3pPr>
            <a:lvl4pPr lvl="3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4pPr>
            <a:lvl5pPr lvl="4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5pPr>
            <a:lvl6pPr lvl="5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6pPr>
            <a:lvl7pPr lvl="6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7pPr>
            <a:lvl8pPr lvl="7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8pPr>
            <a:lvl9pPr lvl="8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9pPr>
          </a:lstStyle>
          <a:p>
            <a:endParaRPr/>
          </a:p>
        </p:txBody>
      </p:sp>
      <p:sp>
        <p:nvSpPr>
          <p:cNvPr id="660" name="Google Shape;660;p38"/>
          <p:cNvSpPr txBox="1">
            <a:spLocks noGrp="1"/>
          </p:cNvSpPr>
          <p:nvPr>
            <p:ph type="subTitle" idx="6"/>
          </p:nvPr>
        </p:nvSpPr>
        <p:spPr>
          <a:xfrm>
            <a:off x="6857350" y="3164125"/>
            <a:ext cx="4660800" cy="886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spcBef>
                <a:spcPts val="500"/>
              </a:spcBef>
              <a:spcAft>
                <a:spcPts val="0"/>
              </a:spcAft>
              <a:buNone/>
              <a:defRPr sz="1400"/>
            </a:lvl2pPr>
            <a:lvl3pPr lvl="2" rtl="0">
              <a:spcBef>
                <a:spcPts val="500"/>
              </a:spcBef>
              <a:spcAft>
                <a:spcPts val="0"/>
              </a:spcAft>
              <a:buNone/>
              <a:defRPr sz="1400"/>
            </a:lvl3pPr>
            <a:lvl4pPr lvl="3" rtl="0">
              <a:spcBef>
                <a:spcPts val="500"/>
              </a:spcBef>
              <a:spcAft>
                <a:spcPts val="0"/>
              </a:spcAft>
              <a:buNone/>
              <a:defRPr sz="1400"/>
            </a:lvl4pPr>
            <a:lvl5pPr lvl="4" rtl="0">
              <a:spcBef>
                <a:spcPts val="500"/>
              </a:spcBef>
              <a:spcAft>
                <a:spcPts val="0"/>
              </a:spcAft>
              <a:buNone/>
              <a:defRPr sz="1400"/>
            </a:lvl5pPr>
            <a:lvl6pPr lvl="5" rtl="0">
              <a:spcBef>
                <a:spcPts val="500"/>
              </a:spcBef>
              <a:spcAft>
                <a:spcPts val="0"/>
              </a:spcAft>
              <a:buNone/>
              <a:defRPr sz="1400"/>
            </a:lvl6pPr>
            <a:lvl7pPr lvl="6" rtl="0">
              <a:spcBef>
                <a:spcPts val="500"/>
              </a:spcBef>
              <a:spcAft>
                <a:spcPts val="0"/>
              </a:spcAft>
              <a:buNone/>
              <a:defRPr sz="1400"/>
            </a:lvl7pPr>
            <a:lvl8pPr lvl="7" rtl="0">
              <a:spcBef>
                <a:spcPts val="500"/>
              </a:spcBef>
              <a:spcAft>
                <a:spcPts val="0"/>
              </a:spcAft>
              <a:buNone/>
              <a:defRPr sz="1400"/>
            </a:lvl8pPr>
            <a:lvl9pPr lvl="8" rtl="0">
              <a:spcBef>
                <a:spcPts val="500"/>
              </a:spcBef>
              <a:spcAft>
                <a:spcPts val="5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661" name="Google Shape;661;p38"/>
          <p:cNvSpPr txBox="1">
            <a:spLocks noGrp="1"/>
          </p:cNvSpPr>
          <p:nvPr>
            <p:ph type="subTitle" idx="7"/>
          </p:nvPr>
        </p:nvSpPr>
        <p:spPr>
          <a:xfrm>
            <a:off x="6857350" y="2760775"/>
            <a:ext cx="4660800" cy="347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2pPr>
            <a:lvl3pPr lvl="2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3pPr>
            <a:lvl4pPr lvl="3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4pPr>
            <a:lvl5pPr lvl="4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5pPr>
            <a:lvl6pPr lvl="5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6pPr>
            <a:lvl7pPr lvl="6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7pPr>
            <a:lvl8pPr lvl="7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8pPr>
            <a:lvl9pPr lvl="8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9pPr>
          </a:lstStyle>
          <a:p>
            <a:endParaRPr/>
          </a:p>
        </p:txBody>
      </p:sp>
      <p:sp>
        <p:nvSpPr>
          <p:cNvPr id="662" name="Google Shape;662;p38"/>
          <p:cNvSpPr txBox="1">
            <a:spLocks noGrp="1"/>
          </p:cNvSpPr>
          <p:nvPr>
            <p:ph type="subTitle" idx="8"/>
          </p:nvPr>
        </p:nvSpPr>
        <p:spPr>
          <a:xfrm>
            <a:off x="6857350" y="4684200"/>
            <a:ext cx="4660800" cy="886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spcBef>
                <a:spcPts val="500"/>
              </a:spcBef>
              <a:spcAft>
                <a:spcPts val="0"/>
              </a:spcAft>
              <a:buNone/>
              <a:defRPr sz="1400"/>
            </a:lvl2pPr>
            <a:lvl3pPr lvl="2" rtl="0">
              <a:spcBef>
                <a:spcPts val="500"/>
              </a:spcBef>
              <a:spcAft>
                <a:spcPts val="0"/>
              </a:spcAft>
              <a:buNone/>
              <a:defRPr sz="1400"/>
            </a:lvl3pPr>
            <a:lvl4pPr lvl="3" rtl="0">
              <a:spcBef>
                <a:spcPts val="500"/>
              </a:spcBef>
              <a:spcAft>
                <a:spcPts val="0"/>
              </a:spcAft>
              <a:buNone/>
              <a:defRPr sz="1400"/>
            </a:lvl4pPr>
            <a:lvl5pPr lvl="4" rtl="0">
              <a:spcBef>
                <a:spcPts val="500"/>
              </a:spcBef>
              <a:spcAft>
                <a:spcPts val="0"/>
              </a:spcAft>
              <a:buNone/>
              <a:defRPr sz="1400"/>
            </a:lvl5pPr>
            <a:lvl6pPr lvl="5" rtl="0">
              <a:spcBef>
                <a:spcPts val="500"/>
              </a:spcBef>
              <a:spcAft>
                <a:spcPts val="0"/>
              </a:spcAft>
              <a:buNone/>
              <a:defRPr sz="1400"/>
            </a:lvl6pPr>
            <a:lvl7pPr lvl="6" rtl="0">
              <a:spcBef>
                <a:spcPts val="500"/>
              </a:spcBef>
              <a:spcAft>
                <a:spcPts val="0"/>
              </a:spcAft>
              <a:buNone/>
              <a:defRPr sz="1400"/>
            </a:lvl7pPr>
            <a:lvl8pPr lvl="7" rtl="0">
              <a:spcBef>
                <a:spcPts val="500"/>
              </a:spcBef>
              <a:spcAft>
                <a:spcPts val="0"/>
              </a:spcAft>
              <a:buNone/>
              <a:defRPr sz="1400"/>
            </a:lvl8pPr>
            <a:lvl9pPr lvl="8" rtl="0">
              <a:spcBef>
                <a:spcPts val="500"/>
              </a:spcBef>
              <a:spcAft>
                <a:spcPts val="5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663" name="Google Shape;663;p38"/>
          <p:cNvSpPr txBox="1">
            <a:spLocks noGrp="1"/>
          </p:cNvSpPr>
          <p:nvPr>
            <p:ph type="subTitle" idx="9"/>
          </p:nvPr>
        </p:nvSpPr>
        <p:spPr>
          <a:xfrm>
            <a:off x="6857350" y="4280850"/>
            <a:ext cx="4660800" cy="347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2pPr>
            <a:lvl3pPr lvl="2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3pPr>
            <a:lvl4pPr lvl="3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4pPr>
            <a:lvl5pPr lvl="4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5pPr>
            <a:lvl6pPr lvl="5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6pPr>
            <a:lvl7pPr lvl="6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7pPr>
            <a:lvl8pPr lvl="7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8pPr>
            <a:lvl9pPr lvl="8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rior three column">
  <p:cSld name="CUSTOM_4_3">
    <p:spTree>
      <p:nvGrpSpPr>
        <p:cNvPr id="1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65" name="Google Shape;665;p39"/>
          <p:cNvCxnSpPr/>
          <p:nvPr/>
        </p:nvCxnSpPr>
        <p:spPr>
          <a:xfrm rot="10800000">
            <a:off x="447775" y="100"/>
            <a:ext cx="0" cy="8865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66" name="Google Shape;666;p39"/>
          <p:cNvCxnSpPr/>
          <p:nvPr/>
        </p:nvCxnSpPr>
        <p:spPr>
          <a:xfrm rot="10800000">
            <a:off x="447767" y="6401400"/>
            <a:ext cx="0" cy="4566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67" name="Google Shape;667;p39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700" cy="1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1pPr>
            <a:lvl2pPr lvl="1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  <p:pic>
        <p:nvPicPr>
          <p:cNvPr id="668" name="Google Shape;668;p39"/>
          <p:cNvPicPr preferRelativeResize="0"/>
          <p:nvPr/>
        </p:nvPicPr>
        <p:blipFill rotWithShape="1">
          <a:blip r:embed="rId2">
            <a:alphaModFix/>
          </a:blip>
          <a:srcRect t="327" b="317"/>
          <a:stretch/>
        </p:blipFill>
        <p:spPr>
          <a:xfrm>
            <a:off x="10711279" y="6313250"/>
            <a:ext cx="975850" cy="228121"/>
          </a:xfrm>
          <a:prstGeom prst="rect">
            <a:avLst/>
          </a:prstGeom>
          <a:noFill/>
          <a:ln>
            <a:noFill/>
          </a:ln>
        </p:spPr>
      </p:pic>
      <p:sp>
        <p:nvSpPr>
          <p:cNvPr id="669" name="Google Shape;669;p39"/>
          <p:cNvSpPr txBox="1">
            <a:spLocks noGrp="1"/>
          </p:cNvSpPr>
          <p:nvPr>
            <p:ph type="subTitle" idx="1"/>
          </p:nvPr>
        </p:nvSpPr>
        <p:spPr>
          <a:xfrm>
            <a:off x="885050" y="6169550"/>
            <a:ext cx="8002500" cy="5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cxnSp>
        <p:nvCxnSpPr>
          <p:cNvPr id="670" name="Google Shape;670;p39"/>
          <p:cNvCxnSpPr/>
          <p:nvPr/>
        </p:nvCxnSpPr>
        <p:spPr>
          <a:xfrm>
            <a:off x="4306150" y="4229725"/>
            <a:ext cx="0" cy="1557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671" name="Google Shape;671;p39"/>
          <p:cNvCxnSpPr/>
          <p:nvPr/>
        </p:nvCxnSpPr>
        <p:spPr>
          <a:xfrm>
            <a:off x="7885850" y="4229725"/>
            <a:ext cx="0" cy="1557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672" name="Google Shape;672;p39"/>
          <p:cNvSpPr txBox="1">
            <a:spLocks noGrp="1"/>
          </p:cNvSpPr>
          <p:nvPr>
            <p:ph type="subTitle" idx="2"/>
          </p:nvPr>
        </p:nvSpPr>
        <p:spPr>
          <a:xfrm>
            <a:off x="4468300" y="4229725"/>
            <a:ext cx="3255300" cy="3219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2pPr>
            <a:lvl3pPr lvl="2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3pPr>
            <a:lvl4pPr lvl="3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4pPr>
            <a:lvl5pPr lvl="4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5pPr>
            <a:lvl6pPr lvl="5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6pPr>
            <a:lvl7pPr lvl="6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7pPr>
            <a:lvl8pPr lvl="7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8pPr>
            <a:lvl9pPr lvl="8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9pPr>
          </a:lstStyle>
          <a:p>
            <a:endParaRPr/>
          </a:p>
        </p:txBody>
      </p:sp>
      <p:sp>
        <p:nvSpPr>
          <p:cNvPr id="673" name="Google Shape;673;p39"/>
          <p:cNvSpPr txBox="1">
            <a:spLocks noGrp="1"/>
          </p:cNvSpPr>
          <p:nvPr>
            <p:ph type="subTitle" idx="3"/>
          </p:nvPr>
        </p:nvSpPr>
        <p:spPr>
          <a:xfrm>
            <a:off x="4468400" y="4718950"/>
            <a:ext cx="3255300" cy="915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spcBef>
                <a:spcPts val="500"/>
              </a:spcBef>
              <a:spcAft>
                <a:spcPts val="0"/>
              </a:spcAft>
              <a:buNone/>
              <a:defRPr sz="1400"/>
            </a:lvl2pPr>
            <a:lvl3pPr lvl="2" algn="ctr" rtl="0">
              <a:spcBef>
                <a:spcPts val="500"/>
              </a:spcBef>
              <a:spcAft>
                <a:spcPts val="0"/>
              </a:spcAft>
              <a:buNone/>
              <a:defRPr sz="1400"/>
            </a:lvl3pPr>
            <a:lvl4pPr lvl="3" algn="ctr" rtl="0">
              <a:spcBef>
                <a:spcPts val="500"/>
              </a:spcBef>
              <a:spcAft>
                <a:spcPts val="0"/>
              </a:spcAft>
              <a:buNone/>
              <a:defRPr sz="1400"/>
            </a:lvl4pPr>
            <a:lvl5pPr lvl="4" algn="ctr" rtl="0">
              <a:spcBef>
                <a:spcPts val="500"/>
              </a:spcBef>
              <a:spcAft>
                <a:spcPts val="0"/>
              </a:spcAft>
              <a:buNone/>
              <a:defRPr sz="1400"/>
            </a:lvl5pPr>
            <a:lvl6pPr lvl="5" algn="ctr" rtl="0">
              <a:spcBef>
                <a:spcPts val="500"/>
              </a:spcBef>
              <a:spcAft>
                <a:spcPts val="0"/>
              </a:spcAft>
              <a:buNone/>
              <a:defRPr sz="1400"/>
            </a:lvl6pPr>
            <a:lvl7pPr lvl="6" algn="ctr" rtl="0">
              <a:spcBef>
                <a:spcPts val="500"/>
              </a:spcBef>
              <a:spcAft>
                <a:spcPts val="0"/>
              </a:spcAft>
              <a:buNone/>
              <a:defRPr sz="1400"/>
            </a:lvl7pPr>
            <a:lvl8pPr lvl="7" algn="ctr" rtl="0">
              <a:spcBef>
                <a:spcPts val="500"/>
              </a:spcBef>
              <a:spcAft>
                <a:spcPts val="0"/>
              </a:spcAft>
              <a:buNone/>
              <a:defRPr sz="1400"/>
            </a:lvl8pPr>
            <a:lvl9pPr lvl="8" algn="ctr" rtl="0">
              <a:spcBef>
                <a:spcPts val="500"/>
              </a:spcBef>
              <a:spcAft>
                <a:spcPts val="5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674" name="Google Shape;674;p39"/>
          <p:cNvSpPr txBox="1">
            <a:spLocks noGrp="1"/>
          </p:cNvSpPr>
          <p:nvPr>
            <p:ph type="subTitle" idx="4"/>
          </p:nvPr>
        </p:nvSpPr>
        <p:spPr>
          <a:xfrm>
            <a:off x="8048000" y="4229725"/>
            <a:ext cx="3255300" cy="3219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2pPr>
            <a:lvl3pPr lvl="2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3pPr>
            <a:lvl4pPr lvl="3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4pPr>
            <a:lvl5pPr lvl="4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5pPr>
            <a:lvl6pPr lvl="5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6pPr>
            <a:lvl7pPr lvl="6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7pPr>
            <a:lvl8pPr lvl="7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8pPr>
            <a:lvl9pPr lvl="8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9pPr>
          </a:lstStyle>
          <a:p>
            <a:endParaRPr/>
          </a:p>
        </p:txBody>
      </p:sp>
      <p:sp>
        <p:nvSpPr>
          <p:cNvPr id="675" name="Google Shape;675;p39"/>
          <p:cNvSpPr txBox="1">
            <a:spLocks noGrp="1"/>
          </p:cNvSpPr>
          <p:nvPr>
            <p:ph type="subTitle" idx="5"/>
          </p:nvPr>
        </p:nvSpPr>
        <p:spPr>
          <a:xfrm>
            <a:off x="8048100" y="4718950"/>
            <a:ext cx="3255300" cy="915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spcBef>
                <a:spcPts val="500"/>
              </a:spcBef>
              <a:spcAft>
                <a:spcPts val="0"/>
              </a:spcAft>
              <a:buNone/>
              <a:defRPr sz="1400"/>
            </a:lvl2pPr>
            <a:lvl3pPr lvl="2" algn="ctr" rtl="0">
              <a:spcBef>
                <a:spcPts val="500"/>
              </a:spcBef>
              <a:spcAft>
                <a:spcPts val="0"/>
              </a:spcAft>
              <a:buNone/>
              <a:defRPr sz="1400"/>
            </a:lvl3pPr>
            <a:lvl4pPr lvl="3" algn="ctr" rtl="0">
              <a:spcBef>
                <a:spcPts val="500"/>
              </a:spcBef>
              <a:spcAft>
                <a:spcPts val="0"/>
              </a:spcAft>
              <a:buNone/>
              <a:defRPr sz="1400"/>
            </a:lvl4pPr>
            <a:lvl5pPr lvl="4" algn="ctr" rtl="0">
              <a:spcBef>
                <a:spcPts val="500"/>
              </a:spcBef>
              <a:spcAft>
                <a:spcPts val="0"/>
              </a:spcAft>
              <a:buNone/>
              <a:defRPr sz="1400"/>
            </a:lvl5pPr>
            <a:lvl6pPr lvl="5" algn="ctr" rtl="0">
              <a:spcBef>
                <a:spcPts val="500"/>
              </a:spcBef>
              <a:spcAft>
                <a:spcPts val="0"/>
              </a:spcAft>
              <a:buNone/>
              <a:defRPr sz="1400"/>
            </a:lvl6pPr>
            <a:lvl7pPr lvl="6" algn="ctr" rtl="0">
              <a:spcBef>
                <a:spcPts val="500"/>
              </a:spcBef>
              <a:spcAft>
                <a:spcPts val="0"/>
              </a:spcAft>
              <a:buNone/>
              <a:defRPr sz="1400"/>
            </a:lvl7pPr>
            <a:lvl8pPr lvl="7" algn="ctr" rtl="0">
              <a:spcBef>
                <a:spcPts val="500"/>
              </a:spcBef>
              <a:spcAft>
                <a:spcPts val="0"/>
              </a:spcAft>
              <a:buNone/>
              <a:defRPr sz="1400"/>
            </a:lvl8pPr>
            <a:lvl9pPr lvl="8" algn="ctr" rtl="0">
              <a:spcBef>
                <a:spcPts val="500"/>
              </a:spcBef>
              <a:spcAft>
                <a:spcPts val="5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676" name="Google Shape;676;p39"/>
          <p:cNvSpPr txBox="1">
            <a:spLocks noGrp="1"/>
          </p:cNvSpPr>
          <p:nvPr>
            <p:ph type="subTitle" idx="6"/>
          </p:nvPr>
        </p:nvSpPr>
        <p:spPr>
          <a:xfrm>
            <a:off x="888600" y="4229725"/>
            <a:ext cx="3255300" cy="3219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2pPr>
            <a:lvl3pPr lvl="2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3pPr>
            <a:lvl4pPr lvl="3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4pPr>
            <a:lvl5pPr lvl="4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5pPr>
            <a:lvl6pPr lvl="5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6pPr>
            <a:lvl7pPr lvl="6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7pPr>
            <a:lvl8pPr lvl="7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8pPr>
            <a:lvl9pPr lvl="8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9pPr>
          </a:lstStyle>
          <a:p>
            <a:endParaRPr/>
          </a:p>
        </p:txBody>
      </p:sp>
      <p:sp>
        <p:nvSpPr>
          <p:cNvPr id="677" name="Google Shape;677;p39"/>
          <p:cNvSpPr txBox="1">
            <a:spLocks noGrp="1"/>
          </p:cNvSpPr>
          <p:nvPr>
            <p:ph type="subTitle" idx="7"/>
          </p:nvPr>
        </p:nvSpPr>
        <p:spPr>
          <a:xfrm>
            <a:off x="888700" y="4718950"/>
            <a:ext cx="3255300" cy="915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spcBef>
                <a:spcPts val="500"/>
              </a:spcBef>
              <a:spcAft>
                <a:spcPts val="0"/>
              </a:spcAft>
              <a:buNone/>
              <a:defRPr sz="1400"/>
            </a:lvl2pPr>
            <a:lvl3pPr lvl="2" algn="ctr" rtl="0">
              <a:spcBef>
                <a:spcPts val="500"/>
              </a:spcBef>
              <a:spcAft>
                <a:spcPts val="0"/>
              </a:spcAft>
              <a:buNone/>
              <a:defRPr sz="1400"/>
            </a:lvl3pPr>
            <a:lvl4pPr lvl="3" algn="ctr" rtl="0">
              <a:spcBef>
                <a:spcPts val="500"/>
              </a:spcBef>
              <a:spcAft>
                <a:spcPts val="0"/>
              </a:spcAft>
              <a:buNone/>
              <a:defRPr sz="1400"/>
            </a:lvl4pPr>
            <a:lvl5pPr lvl="4" algn="ctr" rtl="0">
              <a:spcBef>
                <a:spcPts val="500"/>
              </a:spcBef>
              <a:spcAft>
                <a:spcPts val="0"/>
              </a:spcAft>
              <a:buNone/>
              <a:defRPr sz="1400"/>
            </a:lvl5pPr>
            <a:lvl6pPr lvl="5" algn="ctr" rtl="0">
              <a:spcBef>
                <a:spcPts val="500"/>
              </a:spcBef>
              <a:spcAft>
                <a:spcPts val="0"/>
              </a:spcAft>
              <a:buNone/>
              <a:defRPr sz="1400"/>
            </a:lvl6pPr>
            <a:lvl7pPr lvl="6" algn="ctr" rtl="0">
              <a:spcBef>
                <a:spcPts val="500"/>
              </a:spcBef>
              <a:spcAft>
                <a:spcPts val="0"/>
              </a:spcAft>
              <a:buNone/>
              <a:defRPr sz="1400"/>
            </a:lvl7pPr>
            <a:lvl8pPr lvl="7" algn="ctr" rtl="0">
              <a:spcBef>
                <a:spcPts val="500"/>
              </a:spcBef>
              <a:spcAft>
                <a:spcPts val="0"/>
              </a:spcAft>
              <a:buNone/>
              <a:defRPr sz="1400"/>
            </a:lvl8pPr>
            <a:lvl9pPr lvl="8" algn="ctr" rtl="0">
              <a:spcBef>
                <a:spcPts val="500"/>
              </a:spcBef>
              <a:spcAft>
                <a:spcPts val="5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678" name="Google Shape;678;p39"/>
          <p:cNvSpPr txBox="1">
            <a:spLocks noGrp="1"/>
          </p:cNvSpPr>
          <p:nvPr>
            <p:ph type="subTitle" idx="8"/>
          </p:nvPr>
        </p:nvSpPr>
        <p:spPr>
          <a:xfrm>
            <a:off x="447775" y="55441"/>
            <a:ext cx="5148900" cy="816300"/>
          </a:xfrm>
          <a:prstGeom prst="rect">
            <a:avLst/>
          </a:prstGeom>
        </p:spPr>
        <p:txBody>
          <a:bodyPr spcFirstLastPara="1" wrap="square" lIns="438900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9pPr>
          </a:lstStyle>
          <a:p>
            <a:endParaRPr/>
          </a:p>
        </p:txBody>
      </p:sp>
      <p:sp>
        <p:nvSpPr>
          <p:cNvPr id="679" name="Google Shape;679;p39"/>
          <p:cNvSpPr txBox="1">
            <a:spLocks noGrp="1"/>
          </p:cNvSpPr>
          <p:nvPr>
            <p:ph type="title"/>
          </p:nvPr>
        </p:nvSpPr>
        <p:spPr>
          <a:xfrm>
            <a:off x="885050" y="1100350"/>
            <a:ext cx="10422000" cy="55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1pPr>
            <a:lvl2pPr lvl="1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2pPr>
            <a:lvl3pPr lvl="2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3pPr>
            <a:lvl4pPr lvl="3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4pPr>
            <a:lvl5pPr lvl="4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5pPr>
            <a:lvl6pPr lvl="5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6pPr>
            <a:lvl7pPr lvl="6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7pPr>
            <a:lvl8pPr lvl="7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8pPr>
            <a:lvl9pPr lvl="8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9pPr>
          </a:lstStyle>
          <a:p>
            <a:endParaRPr/>
          </a:p>
        </p:txBody>
      </p:sp>
      <p:sp>
        <p:nvSpPr>
          <p:cNvPr id="680" name="Google Shape;680;p39"/>
          <p:cNvSpPr txBox="1">
            <a:spLocks noGrp="1"/>
          </p:cNvSpPr>
          <p:nvPr>
            <p:ph type="subTitle" idx="9"/>
          </p:nvPr>
        </p:nvSpPr>
        <p:spPr>
          <a:xfrm>
            <a:off x="885125" y="1653550"/>
            <a:ext cx="10422000" cy="291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500"/>
              </a:spcBef>
              <a:spcAft>
                <a:spcPts val="500"/>
              </a:spcAft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rior image left">
  <p:cSld name="CUSTOM_4_2"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82" name="Google Shape;682;p40"/>
          <p:cNvCxnSpPr/>
          <p:nvPr/>
        </p:nvCxnSpPr>
        <p:spPr>
          <a:xfrm rot="10800000">
            <a:off x="447775" y="100"/>
            <a:ext cx="0" cy="8865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83" name="Google Shape;683;p40"/>
          <p:cNvCxnSpPr/>
          <p:nvPr/>
        </p:nvCxnSpPr>
        <p:spPr>
          <a:xfrm rot="10800000">
            <a:off x="447767" y="6401400"/>
            <a:ext cx="0" cy="4566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84" name="Google Shape;684;p40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700" cy="1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1pPr>
            <a:lvl2pPr lvl="1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  <p:pic>
        <p:nvPicPr>
          <p:cNvPr id="685" name="Google Shape;685;p40"/>
          <p:cNvPicPr preferRelativeResize="0"/>
          <p:nvPr/>
        </p:nvPicPr>
        <p:blipFill rotWithShape="1">
          <a:blip r:embed="rId2">
            <a:alphaModFix/>
          </a:blip>
          <a:srcRect t="327" b="317"/>
          <a:stretch/>
        </p:blipFill>
        <p:spPr>
          <a:xfrm>
            <a:off x="10711279" y="6313250"/>
            <a:ext cx="975850" cy="228121"/>
          </a:xfrm>
          <a:prstGeom prst="rect">
            <a:avLst/>
          </a:prstGeom>
          <a:noFill/>
          <a:ln>
            <a:noFill/>
          </a:ln>
        </p:spPr>
      </p:pic>
      <p:sp>
        <p:nvSpPr>
          <p:cNvPr id="686" name="Google Shape;686;p40"/>
          <p:cNvSpPr txBox="1">
            <a:spLocks noGrp="1"/>
          </p:cNvSpPr>
          <p:nvPr>
            <p:ph type="subTitle" idx="1"/>
          </p:nvPr>
        </p:nvSpPr>
        <p:spPr>
          <a:xfrm>
            <a:off x="885050" y="6169550"/>
            <a:ext cx="8002500" cy="5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87" name="Google Shape;687;p40"/>
          <p:cNvSpPr txBox="1">
            <a:spLocks noGrp="1"/>
          </p:cNvSpPr>
          <p:nvPr>
            <p:ph type="subTitle" idx="2"/>
          </p:nvPr>
        </p:nvSpPr>
        <p:spPr>
          <a:xfrm>
            <a:off x="5662075" y="2539250"/>
            <a:ext cx="5486400" cy="3168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13000"/>
              </a:lnSpc>
              <a:spcBef>
                <a:spcPts val="200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13000"/>
              </a:lnSpc>
              <a:spcBef>
                <a:spcPts val="200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13000"/>
              </a:lnSpc>
              <a:spcBef>
                <a:spcPts val="200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13000"/>
              </a:lnSpc>
              <a:spcBef>
                <a:spcPts val="200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13000"/>
              </a:lnSpc>
              <a:spcBef>
                <a:spcPts val="200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13000"/>
              </a:lnSpc>
              <a:spcBef>
                <a:spcPts val="200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13000"/>
              </a:lnSpc>
              <a:spcBef>
                <a:spcPts val="200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13000"/>
              </a:lnSpc>
              <a:spcBef>
                <a:spcPts val="2000"/>
              </a:spcBef>
              <a:spcAft>
                <a:spcPts val="20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88" name="Google Shape;688;p40"/>
          <p:cNvSpPr txBox="1">
            <a:spLocks noGrp="1"/>
          </p:cNvSpPr>
          <p:nvPr>
            <p:ph type="subTitle" idx="3"/>
          </p:nvPr>
        </p:nvSpPr>
        <p:spPr>
          <a:xfrm>
            <a:off x="447775" y="55441"/>
            <a:ext cx="5148900" cy="816300"/>
          </a:xfrm>
          <a:prstGeom prst="rect">
            <a:avLst/>
          </a:prstGeom>
        </p:spPr>
        <p:txBody>
          <a:bodyPr spcFirstLastPara="1" wrap="square" lIns="438900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9pPr>
          </a:lstStyle>
          <a:p>
            <a:endParaRPr/>
          </a:p>
        </p:txBody>
      </p:sp>
      <p:sp>
        <p:nvSpPr>
          <p:cNvPr id="689" name="Google Shape;689;p40"/>
          <p:cNvSpPr txBox="1">
            <a:spLocks noGrp="1"/>
          </p:cNvSpPr>
          <p:nvPr>
            <p:ph type="title"/>
          </p:nvPr>
        </p:nvSpPr>
        <p:spPr>
          <a:xfrm>
            <a:off x="885050" y="1100350"/>
            <a:ext cx="10422000" cy="55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1pPr>
            <a:lvl2pPr lvl="1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2pPr>
            <a:lvl3pPr lvl="2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3pPr>
            <a:lvl4pPr lvl="3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4pPr>
            <a:lvl5pPr lvl="4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5pPr>
            <a:lvl6pPr lvl="5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6pPr>
            <a:lvl7pPr lvl="6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7pPr>
            <a:lvl8pPr lvl="7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8pPr>
            <a:lvl9pPr lvl="8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9pPr>
          </a:lstStyle>
          <a:p>
            <a:endParaRPr/>
          </a:p>
        </p:txBody>
      </p:sp>
      <p:sp>
        <p:nvSpPr>
          <p:cNvPr id="690" name="Google Shape;690;p40"/>
          <p:cNvSpPr txBox="1">
            <a:spLocks noGrp="1"/>
          </p:cNvSpPr>
          <p:nvPr>
            <p:ph type="subTitle" idx="4"/>
          </p:nvPr>
        </p:nvSpPr>
        <p:spPr>
          <a:xfrm>
            <a:off x="885125" y="1653550"/>
            <a:ext cx="10422000" cy="291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500"/>
              </a:spcBef>
              <a:spcAft>
                <a:spcPts val="500"/>
              </a:spcAft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eme 2 closing">
  <p:cSld name="TITLE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5"/>
          <p:cNvSpPr/>
          <p:nvPr/>
        </p:nvSpPr>
        <p:spPr>
          <a:xfrm>
            <a:off x="9617175" y="5878875"/>
            <a:ext cx="2574900" cy="979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5"/>
          <p:cNvSpPr txBox="1">
            <a:spLocks noGrp="1"/>
          </p:cNvSpPr>
          <p:nvPr>
            <p:ph type="subTitle" idx="1"/>
          </p:nvPr>
        </p:nvSpPr>
        <p:spPr>
          <a:xfrm>
            <a:off x="2083725" y="3008425"/>
            <a:ext cx="4146300" cy="1524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ed Hat Display"/>
              <a:buNone/>
              <a:defRPr sz="1400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lvl="1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ed Hat Display"/>
              <a:buNone/>
              <a:defRPr sz="1400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2pPr>
            <a:lvl3pPr lvl="2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ed Hat Display"/>
              <a:buNone/>
              <a:defRPr sz="1400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3pPr>
            <a:lvl4pPr lvl="3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ed Hat Display"/>
              <a:buNone/>
              <a:defRPr sz="1400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4pPr>
            <a:lvl5pPr lvl="4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ed Hat Display"/>
              <a:buNone/>
              <a:defRPr sz="1400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5pPr>
            <a:lvl6pPr lvl="5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ed Hat Display"/>
              <a:buNone/>
              <a:defRPr sz="1400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6pPr>
            <a:lvl7pPr lvl="6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ed Hat Display"/>
              <a:buNone/>
              <a:defRPr sz="1400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7pPr>
            <a:lvl8pPr lvl="7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ed Hat Display"/>
              <a:buNone/>
              <a:defRPr sz="1400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8pPr>
            <a:lvl9pPr lvl="8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ed Hat Display"/>
              <a:buNone/>
              <a:defRPr sz="1400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9pPr>
          </a:lstStyle>
          <a:p>
            <a:endParaRPr/>
          </a:p>
        </p:txBody>
      </p:sp>
      <p:sp>
        <p:nvSpPr>
          <p:cNvPr id="50" name="Google Shape;50;p5"/>
          <p:cNvSpPr txBox="1">
            <a:spLocks noGrp="1"/>
          </p:cNvSpPr>
          <p:nvPr>
            <p:ph type="title"/>
          </p:nvPr>
        </p:nvSpPr>
        <p:spPr>
          <a:xfrm>
            <a:off x="2083875" y="568625"/>
            <a:ext cx="4905000" cy="1985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400">
                <a:solidFill>
                  <a:schemeClr val="l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  <a:defRPr sz="7000">
                <a:solidFill>
                  <a:schemeClr val="lt1"/>
                </a:solidFill>
              </a:defRPr>
            </a:lvl2pPr>
            <a:lvl3pPr lvl="2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  <a:defRPr sz="7000">
                <a:solidFill>
                  <a:schemeClr val="lt1"/>
                </a:solidFill>
              </a:defRPr>
            </a:lvl3pPr>
            <a:lvl4pPr lvl="3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  <a:defRPr sz="7000">
                <a:solidFill>
                  <a:schemeClr val="lt1"/>
                </a:solidFill>
              </a:defRPr>
            </a:lvl4pPr>
            <a:lvl5pPr lvl="4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  <a:defRPr sz="7000">
                <a:solidFill>
                  <a:schemeClr val="lt1"/>
                </a:solidFill>
              </a:defRPr>
            </a:lvl5pPr>
            <a:lvl6pPr lvl="5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  <a:defRPr sz="7000">
                <a:solidFill>
                  <a:schemeClr val="lt1"/>
                </a:solidFill>
              </a:defRPr>
            </a:lvl6pPr>
            <a:lvl7pPr lvl="6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  <a:defRPr sz="7000">
                <a:solidFill>
                  <a:schemeClr val="lt1"/>
                </a:solidFill>
              </a:defRPr>
            </a:lvl7pPr>
            <a:lvl8pPr lvl="7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  <a:defRPr sz="7000">
                <a:solidFill>
                  <a:schemeClr val="lt1"/>
                </a:solidFill>
              </a:defRPr>
            </a:lvl8pPr>
            <a:lvl9pPr lvl="8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  <a:defRPr sz="7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pic>
        <p:nvPicPr>
          <p:cNvPr id="51" name="Google Shape;51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106850" y="6203986"/>
            <a:ext cx="1580275" cy="372766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5"/>
          <p:cNvSpPr txBox="1"/>
          <p:nvPr/>
        </p:nvSpPr>
        <p:spPr>
          <a:xfrm>
            <a:off x="7960472" y="1999825"/>
            <a:ext cx="2993400" cy="4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linkedin.com/company/red-hat</a:t>
            </a:r>
            <a:endParaRPr>
              <a:solidFill>
                <a:schemeClr val="lt1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</p:txBody>
      </p:sp>
      <p:sp>
        <p:nvSpPr>
          <p:cNvPr id="53" name="Google Shape;53;p5"/>
          <p:cNvSpPr txBox="1"/>
          <p:nvPr/>
        </p:nvSpPr>
        <p:spPr>
          <a:xfrm>
            <a:off x="7960472" y="2691675"/>
            <a:ext cx="2993400" cy="4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youtube.com/user/RedHatVideos</a:t>
            </a:r>
            <a:endParaRPr>
              <a:solidFill>
                <a:schemeClr val="lt1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</p:txBody>
      </p:sp>
      <p:sp>
        <p:nvSpPr>
          <p:cNvPr id="54" name="Google Shape;54;p5"/>
          <p:cNvSpPr txBox="1"/>
          <p:nvPr/>
        </p:nvSpPr>
        <p:spPr>
          <a:xfrm>
            <a:off x="7960472" y="3383525"/>
            <a:ext cx="2993400" cy="4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facebook.com/redhatinc</a:t>
            </a:r>
            <a:endParaRPr>
              <a:solidFill>
                <a:schemeClr val="lt1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</p:txBody>
      </p:sp>
      <p:sp>
        <p:nvSpPr>
          <p:cNvPr id="55" name="Google Shape;55;p5"/>
          <p:cNvSpPr txBox="1"/>
          <p:nvPr/>
        </p:nvSpPr>
        <p:spPr>
          <a:xfrm>
            <a:off x="7960472" y="4075375"/>
            <a:ext cx="2993400" cy="4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twitter.com/RedHat</a:t>
            </a:r>
            <a:endParaRPr>
              <a:solidFill>
                <a:schemeClr val="lt1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</p:txBody>
      </p:sp>
      <p:cxnSp>
        <p:nvCxnSpPr>
          <p:cNvPr id="56" name="Google Shape;56;p5"/>
          <p:cNvCxnSpPr/>
          <p:nvPr/>
        </p:nvCxnSpPr>
        <p:spPr>
          <a:xfrm rot="10800000">
            <a:off x="447775" y="50"/>
            <a:ext cx="0" cy="2282700"/>
          </a:xfrm>
          <a:prstGeom prst="straightConnector1">
            <a:avLst/>
          </a:prstGeom>
          <a:noFill/>
          <a:ln w="9525" cap="flat" cmpd="sng">
            <a:solidFill>
              <a:srgbClr val="EE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7" name="Google Shape;57;p5"/>
          <p:cNvCxnSpPr/>
          <p:nvPr/>
        </p:nvCxnSpPr>
        <p:spPr>
          <a:xfrm rot="10800000">
            <a:off x="447767" y="6401400"/>
            <a:ext cx="0" cy="456600"/>
          </a:xfrm>
          <a:prstGeom prst="straightConnector1">
            <a:avLst/>
          </a:prstGeom>
          <a:noFill/>
          <a:ln w="9525" cap="flat" cmpd="sng">
            <a:solidFill>
              <a:srgbClr val="EE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8" name="Google Shape;58;p5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700" cy="1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1pPr>
            <a:lvl2pPr lvl="1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  <p:pic>
        <p:nvPicPr>
          <p:cNvPr id="59" name="Google Shape;59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56004" y="3383584"/>
            <a:ext cx="455950" cy="45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456004" y="2691709"/>
            <a:ext cx="455950" cy="45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456004" y="1999834"/>
            <a:ext cx="455950" cy="45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456004" y="4075459"/>
            <a:ext cx="455950" cy="455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rior large text alt1">
  <p:cSld name="CUSTOM_4_2_2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92" name="Google Shape;692;p41"/>
          <p:cNvCxnSpPr/>
          <p:nvPr/>
        </p:nvCxnSpPr>
        <p:spPr>
          <a:xfrm rot="10800000">
            <a:off x="447775" y="100"/>
            <a:ext cx="0" cy="8865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93" name="Google Shape;693;p41"/>
          <p:cNvCxnSpPr/>
          <p:nvPr/>
        </p:nvCxnSpPr>
        <p:spPr>
          <a:xfrm rot="10800000">
            <a:off x="447767" y="6401400"/>
            <a:ext cx="0" cy="4566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94" name="Google Shape;694;p41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700" cy="1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1pPr>
            <a:lvl2pPr lvl="1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  <p:pic>
        <p:nvPicPr>
          <p:cNvPr id="695" name="Google Shape;695;p41"/>
          <p:cNvPicPr preferRelativeResize="0"/>
          <p:nvPr/>
        </p:nvPicPr>
        <p:blipFill rotWithShape="1">
          <a:blip r:embed="rId2">
            <a:alphaModFix/>
          </a:blip>
          <a:srcRect t="327" b="317"/>
          <a:stretch/>
        </p:blipFill>
        <p:spPr>
          <a:xfrm>
            <a:off x="10711279" y="6313250"/>
            <a:ext cx="975850" cy="228121"/>
          </a:xfrm>
          <a:prstGeom prst="rect">
            <a:avLst/>
          </a:prstGeom>
          <a:noFill/>
          <a:ln>
            <a:noFill/>
          </a:ln>
        </p:spPr>
      </p:pic>
      <p:sp>
        <p:nvSpPr>
          <p:cNvPr id="696" name="Google Shape;696;p41"/>
          <p:cNvSpPr txBox="1">
            <a:spLocks noGrp="1"/>
          </p:cNvSpPr>
          <p:nvPr>
            <p:ph type="subTitle" idx="1"/>
          </p:nvPr>
        </p:nvSpPr>
        <p:spPr>
          <a:xfrm>
            <a:off x="885050" y="6169550"/>
            <a:ext cx="8002500" cy="5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97" name="Google Shape;697;p41"/>
          <p:cNvSpPr txBox="1">
            <a:spLocks noGrp="1"/>
          </p:cNvSpPr>
          <p:nvPr>
            <p:ph type="subTitle" idx="2"/>
          </p:nvPr>
        </p:nvSpPr>
        <p:spPr>
          <a:xfrm>
            <a:off x="2087850" y="2416425"/>
            <a:ext cx="8044800" cy="1304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</a:defRPr>
            </a:lvl2pPr>
            <a:lvl3pPr lvl="2" rtl="0">
              <a:spcBef>
                <a:spcPts val="50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</a:defRPr>
            </a:lvl8pPr>
            <a:lvl9pPr lvl="8" rtl="0">
              <a:spcBef>
                <a:spcPts val="500"/>
              </a:spcBef>
              <a:spcAft>
                <a:spcPts val="500"/>
              </a:spcAft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698" name="Google Shape;698;p41"/>
          <p:cNvSpPr txBox="1">
            <a:spLocks noGrp="1"/>
          </p:cNvSpPr>
          <p:nvPr>
            <p:ph type="subTitle" idx="3"/>
          </p:nvPr>
        </p:nvSpPr>
        <p:spPr>
          <a:xfrm>
            <a:off x="447775" y="55441"/>
            <a:ext cx="5148900" cy="816300"/>
          </a:xfrm>
          <a:prstGeom prst="rect">
            <a:avLst/>
          </a:prstGeom>
        </p:spPr>
        <p:txBody>
          <a:bodyPr spcFirstLastPara="1" wrap="square" lIns="438900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9pPr>
          </a:lstStyle>
          <a:p>
            <a:endParaRPr/>
          </a:p>
        </p:txBody>
      </p:sp>
      <p:sp>
        <p:nvSpPr>
          <p:cNvPr id="699" name="Google Shape;699;p41"/>
          <p:cNvSpPr txBox="1">
            <a:spLocks noGrp="1"/>
          </p:cNvSpPr>
          <p:nvPr>
            <p:ph type="title"/>
          </p:nvPr>
        </p:nvSpPr>
        <p:spPr>
          <a:xfrm>
            <a:off x="885050" y="1100350"/>
            <a:ext cx="10422000" cy="55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1pPr>
            <a:lvl2pPr lvl="1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2pPr>
            <a:lvl3pPr lvl="2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3pPr>
            <a:lvl4pPr lvl="3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4pPr>
            <a:lvl5pPr lvl="4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5pPr>
            <a:lvl6pPr lvl="5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6pPr>
            <a:lvl7pPr lvl="6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7pPr>
            <a:lvl8pPr lvl="7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8pPr>
            <a:lvl9pPr lvl="8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 sz="2600"/>
            </a:lvl9pPr>
          </a:lstStyle>
          <a:p>
            <a:endParaRPr/>
          </a:p>
        </p:txBody>
      </p:sp>
      <p:sp>
        <p:nvSpPr>
          <p:cNvPr id="700" name="Google Shape;700;p41"/>
          <p:cNvSpPr txBox="1">
            <a:spLocks noGrp="1"/>
          </p:cNvSpPr>
          <p:nvPr>
            <p:ph type="subTitle" idx="4"/>
          </p:nvPr>
        </p:nvSpPr>
        <p:spPr>
          <a:xfrm>
            <a:off x="885125" y="1653550"/>
            <a:ext cx="10422000" cy="291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5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500"/>
              </a:spcBef>
              <a:spcAft>
                <a:spcPts val="500"/>
              </a:spcAft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rior large text">
  <p:cSld name="CUSTOM_4_2_1">
    <p:spTree>
      <p:nvGrpSpPr>
        <p:cNvPr id="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p42"/>
          <p:cNvSpPr txBox="1">
            <a:spLocks noGrp="1"/>
          </p:cNvSpPr>
          <p:nvPr>
            <p:ph type="title"/>
          </p:nvPr>
        </p:nvSpPr>
        <p:spPr>
          <a:xfrm>
            <a:off x="3280375" y="1653075"/>
            <a:ext cx="7431000" cy="393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600">
                <a:solidFill>
                  <a:schemeClr val="accent1"/>
                </a:solidFill>
                <a:latin typeface="Red Hat Text"/>
                <a:ea typeface="Red Hat Text"/>
                <a:cs typeface="Red Hat Text"/>
                <a:sym typeface="Red Hat Text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600">
                <a:solidFill>
                  <a:schemeClr val="accent1"/>
                </a:solidFill>
                <a:latin typeface="Red Hat Text"/>
                <a:ea typeface="Red Hat Text"/>
                <a:cs typeface="Red Hat Text"/>
                <a:sym typeface="Red Hat Text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600">
                <a:solidFill>
                  <a:schemeClr val="accent1"/>
                </a:solidFill>
                <a:latin typeface="Red Hat Text"/>
                <a:ea typeface="Red Hat Text"/>
                <a:cs typeface="Red Hat Text"/>
                <a:sym typeface="Red Hat Text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600">
                <a:solidFill>
                  <a:schemeClr val="accent1"/>
                </a:solidFill>
                <a:latin typeface="Red Hat Text"/>
                <a:ea typeface="Red Hat Text"/>
                <a:cs typeface="Red Hat Text"/>
                <a:sym typeface="Red Hat Text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600">
                <a:solidFill>
                  <a:schemeClr val="accent1"/>
                </a:solidFill>
                <a:latin typeface="Red Hat Text"/>
                <a:ea typeface="Red Hat Text"/>
                <a:cs typeface="Red Hat Text"/>
                <a:sym typeface="Red Hat Text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600">
                <a:solidFill>
                  <a:schemeClr val="accent1"/>
                </a:solidFill>
                <a:latin typeface="Red Hat Text"/>
                <a:ea typeface="Red Hat Text"/>
                <a:cs typeface="Red Hat Text"/>
                <a:sym typeface="Red Hat Text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600">
                <a:solidFill>
                  <a:schemeClr val="accent1"/>
                </a:solidFill>
                <a:latin typeface="Red Hat Text"/>
                <a:ea typeface="Red Hat Text"/>
                <a:cs typeface="Red Hat Text"/>
                <a:sym typeface="Red Hat Text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600">
                <a:solidFill>
                  <a:schemeClr val="accent1"/>
                </a:solidFill>
                <a:latin typeface="Red Hat Text"/>
                <a:ea typeface="Red Hat Text"/>
                <a:cs typeface="Red Hat Text"/>
                <a:sym typeface="Red Hat Text"/>
              </a:defRPr>
            </a:lvl9pPr>
          </a:lstStyle>
          <a:p>
            <a:endParaRPr/>
          </a:p>
        </p:txBody>
      </p:sp>
      <p:sp>
        <p:nvSpPr>
          <p:cNvPr id="703" name="Google Shape;703;p42"/>
          <p:cNvSpPr txBox="1">
            <a:spLocks noGrp="1"/>
          </p:cNvSpPr>
          <p:nvPr>
            <p:ph type="subTitle" idx="1"/>
          </p:nvPr>
        </p:nvSpPr>
        <p:spPr>
          <a:xfrm>
            <a:off x="447775" y="55441"/>
            <a:ext cx="5148900" cy="816300"/>
          </a:xfrm>
          <a:prstGeom prst="rect">
            <a:avLst/>
          </a:prstGeom>
        </p:spPr>
        <p:txBody>
          <a:bodyPr spcFirstLastPara="1" wrap="square" lIns="438900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Text Medium"/>
              <a:buNone/>
              <a:defRPr sz="10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Text Medium"/>
              <a:buNone/>
              <a:defRPr sz="10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Text Medium"/>
              <a:buNone/>
              <a:defRPr sz="10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Text Medium"/>
              <a:buNone/>
              <a:defRPr sz="10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Text Medium"/>
              <a:buNone/>
              <a:defRPr sz="10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Text Medium"/>
              <a:buNone/>
              <a:defRPr sz="10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Text Medium"/>
              <a:buNone/>
              <a:defRPr sz="10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Text Medium"/>
              <a:buNone/>
              <a:defRPr sz="10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endParaRPr/>
          </a:p>
        </p:txBody>
      </p:sp>
      <p:cxnSp>
        <p:nvCxnSpPr>
          <p:cNvPr id="704" name="Google Shape;704;p42"/>
          <p:cNvCxnSpPr/>
          <p:nvPr/>
        </p:nvCxnSpPr>
        <p:spPr>
          <a:xfrm rot="10800000">
            <a:off x="447775" y="100"/>
            <a:ext cx="0" cy="8865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05" name="Google Shape;705;p42"/>
          <p:cNvCxnSpPr/>
          <p:nvPr/>
        </p:nvCxnSpPr>
        <p:spPr>
          <a:xfrm rot="10800000">
            <a:off x="447767" y="6401400"/>
            <a:ext cx="0" cy="4566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06" name="Google Shape;706;p42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700" cy="1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1pPr>
            <a:lvl2pPr lvl="1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  <p:pic>
        <p:nvPicPr>
          <p:cNvPr id="707" name="Google Shape;707;p42"/>
          <p:cNvPicPr preferRelativeResize="0"/>
          <p:nvPr/>
        </p:nvPicPr>
        <p:blipFill rotWithShape="1">
          <a:blip r:embed="rId2">
            <a:alphaModFix/>
          </a:blip>
          <a:srcRect t="327" b="317"/>
          <a:stretch/>
        </p:blipFill>
        <p:spPr>
          <a:xfrm>
            <a:off x="10711279" y="6313250"/>
            <a:ext cx="975850" cy="228121"/>
          </a:xfrm>
          <a:prstGeom prst="rect">
            <a:avLst/>
          </a:prstGeom>
          <a:noFill/>
          <a:ln>
            <a:noFill/>
          </a:ln>
        </p:spPr>
      </p:pic>
      <p:sp>
        <p:nvSpPr>
          <p:cNvPr id="708" name="Google Shape;708;p42"/>
          <p:cNvSpPr txBox="1">
            <a:spLocks noGrp="1"/>
          </p:cNvSpPr>
          <p:nvPr>
            <p:ph type="subTitle" idx="2"/>
          </p:nvPr>
        </p:nvSpPr>
        <p:spPr>
          <a:xfrm>
            <a:off x="885050" y="6169550"/>
            <a:ext cx="8002500" cy="5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rior agenda dark">
  <p:cSld name="CUSTOM_4_1">
    <p:bg>
      <p:bgPr>
        <a:solidFill>
          <a:srgbClr val="353535"/>
        </a:solidFill>
        <a:effectLst/>
      </p:bgPr>
    </p:bg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43"/>
          <p:cNvSpPr txBox="1">
            <a:spLocks noGrp="1"/>
          </p:cNvSpPr>
          <p:nvPr>
            <p:ph type="body" idx="1"/>
          </p:nvPr>
        </p:nvSpPr>
        <p:spPr>
          <a:xfrm>
            <a:off x="8669900" y="1849475"/>
            <a:ext cx="2131800" cy="3000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▸"/>
              <a:defRPr>
                <a:solidFill>
                  <a:srgbClr val="FFFFFF"/>
                </a:solidFill>
              </a:defRPr>
            </a:lvl1pPr>
            <a:lvl2pPr marL="914400" lvl="1" indent="-342900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rgbClr val="FFFFFF"/>
              </a:buClr>
              <a:buSzPts val="1800"/>
              <a:buChar char="･"/>
              <a:defRPr>
                <a:solidFill>
                  <a:srgbClr val="FFFFFF"/>
                </a:solidFill>
              </a:defRPr>
            </a:lvl2pPr>
            <a:lvl3pPr marL="1371600" lvl="2" indent="-342900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rgbClr val="FFFFFF"/>
              </a:buClr>
              <a:buSzPts val="1800"/>
              <a:buChar char="･"/>
              <a:defRPr>
                <a:solidFill>
                  <a:srgbClr val="FFFFFF"/>
                </a:solidFill>
              </a:defRPr>
            </a:lvl3pPr>
            <a:lvl4pPr marL="1828800" lvl="3" indent="-342900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rgbClr val="FFFFFF"/>
              </a:buClr>
              <a:buSzPts val="1800"/>
              <a:buChar char="･"/>
              <a:defRPr>
                <a:solidFill>
                  <a:srgbClr val="FFFFFF"/>
                </a:solidFill>
              </a:defRPr>
            </a:lvl4pPr>
            <a:lvl5pPr marL="2286000" lvl="4" indent="-342900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rgbClr val="FFFFFF"/>
              </a:buClr>
              <a:buSzPts val="1800"/>
              <a:buChar char="･"/>
              <a:defRPr>
                <a:solidFill>
                  <a:srgbClr val="FFFFFF"/>
                </a:solidFill>
              </a:defRPr>
            </a:lvl5pPr>
            <a:lvl6pPr marL="2743200" lvl="5" indent="-342900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rgbClr val="FFFFFF"/>
              </a:buClr>
              <a:buSzPts val="1800"/>
              <a:buChar char="･"/>
              <a:defRPr>
                <a:solidFill>
                  <a:srgbClr val="FFFFFF"/>
                </a:solidFill>
              </a:defRPr>
            </a:lvl6pPr>
            <a:lvl7pPr marL="3200400" lvl="6" indent="-342900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rgbClr val="FFFFFF"/>
              </a:buClr>
              <a:buSzPts val="1800"/>
              <a:buChar char="･"/>
              <a:defRPr>
                <a:solidFill>
                  <a:srgbClr val="FFFFFF"/>
                </a:solidFill>
              </a:defRPr>
            </a:lvl7pPr>
            <a:lvl8pPr marL="3657600" lvl="7" indent="-342900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rgbClr val="FFFFFF"/>
              </a:buClr>
              <a:buSzPts val="1800"/>
              <a:buChar char="･"/>
              <a:defRPr>
                <a:solidFill>
                  <a:srgbClr val="FFFFFF"/>
                </a:solidFill>
              </a:defRPr>
            </a:lvl8pPr>
            <a:lvl9pPr marL="4114800" lvl="8" indent="-342900" rtl="0">
              <a:lnSpc>
                <a:spcPct val="115000"/>
              </a:lnSpc>
              <a:spcBef>
                <a:spcPts val="2000"/>
              </a:spcBef>
              <a:spcAft>
                <a:spcPts val="2000"/>
              </a:spcAft>
              <a:buClr>
                <a:srgbClr val="FFFFFF"/>
              </a:buClr>
              <a:buSzPts val="1800"/>
              <a:buChar char="･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711" name="Google Shape;711;p43"/>
          <p:cNvSpPr txBox="1">
            <a:spLocks noGrp="1"/>
          </p:cNvSpPr>
          <p:nvPr>
            <p:ph type="body" idx="2"/>
          </p:nvPr>
        </p:nvSpPr>
        <p:spPr>
          <a:xfrm>
            <a:off x="5708700" y="1849475"/>
            <a:ext cx="2131800" cy="3000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▸"/>
              <a:defRPr>
                <a:solidFill>
                  <a:srgbClr val="FFFFFF"/>
                </a:solidFill>
              </a:defRPr>
            </a:lvl1pPr>
            <a:lvl2pPr marL="914400" lvl="1" indent="-3429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rgbClr val="FFFFFF"/>
              </a:buClr>
              <a:buSzPts val="1800"/>
              <a:buChar char="･"/>
              <a:defRPr>
                <a:solidFill>
                  <a:srgbClr val="FFFFFF"/>
                </a:solidFill>
              </a:defRPr>
            </a:lvl2pPr>
            <a:lvl3pPr marL="1371600" lvl="2" indent="-3429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rgbClr val="FFFFFF"/>
              </a:buClr>
              <a:buSzPts val="1800"/>
              <a:buChar char="･"/>
              <a:defRPr>
                <a:solidFill>
                  <a:srgbClr val="FFFFFF"/>
                </a:solidFill>
              </a:defRPr>
            </a:lvl3pPr>
            <a:lvl4pPr marL="1828800" lvl="3" indent="-3429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rgbClr val="FFFFFF"/>
              </a:buClr>
              <a:buSzPts val="1800"/>
              <a:buChar char="･"/>
              <a:defRPr>
                <a:solidFill>
                  <a:srgbClr val="FFFFFF"/>
                </a:solidFill>
              </a:defRPr>
            </a:lvl4pPr>
            <a:lvl5pPr marL="2286000" lvl="4" indent="-3429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rgbClr val="FFFFFF"/>
              </a:buClr>
              <a:buSzPts val="1800"/>
              <a:buChar char="･"/>
              <a:defRPr>
                <a:solidFill>
                  <a:srgbClr val="FFFFFF"/>
                </a:solidFill>
              </a:defRPr>
            </a:lvl5pPr>
            <a:lvl6pPr marL="2743200" lvl="5" indent="-3429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rgbClr val="FFFFFF"/>
              </a:buClr>
              <a:buSzPts val="1800"/>
              <a:buChar char="･"/>
              <a:defRPr>
                <a:solidFill>
                  <a:srgbClr val="FFFFFF"/>
                </a:solidFill>
              </a:defRPr>
            </a:lvl6pPr>
            <a:lvl7pPr marL="3200400" lvl="6" indent="-3429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rgbClr val="FFFFFF"/>
              </a:buClr>
              <a:buSzPts val="1800"/>
              <a:buChar char="･"/>
              <a:defRPr>
                <a:solidFill>
                  <a:srgbClr val="FFFFFF"/>
                </a:solidFill>
              </a:defRPr>
            </a:lvl7pPr>
            <a:lvl8pPr marL="3657600" lvl="7" indent="-3429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rgbClr val="FFFFFF"/>
              </a:buClr>
              <a:buSzPts val="1800"/>
              <a:buChar char="･"/>
              <a:defRPr>
                <a:solidFill>
                  <a:srgbClr val="FFFFFF"/>
                </a:solidFill>
              </a:defRPr>
            </a:lvl8pPr>
            <a:lvl9pPr marL="4114800" lvl="8" indent="-342900">
              <a:lnSpc>
                <a:spcPct val="115000"/>
              </a:lnSpc>
              <a:spcBef>
                <a:spcPts val="2000"/>
              </a:spcBef>
              <a:spcAft>
                <a:spcPts val="2000"/>
              </a:spcAft>
              <a:buClr>
                <a:srgbClr val="FFFFFF"/>
              </a:buClr>
              <a:buSzPts val="1800"/>
              <a:buChar char="･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712" name="Google Shape;712;p43"/>
          <p:cNvSpPr txBox="1">
            <a:spLocks noGrp="1"/>
          </p:cNvSpPr>
          <p:nvPr>
            <p:ph type="title"/>
          </p:nvPr>
        </p:nvSpPr>
        <p:spPr>
          <a:xfrm>
            <a:off x="900275" y="1736433"/>
            <a:ext cx="3885900" cy="2698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cxnSp>
        <p:nvCxnSpPr>
          <p:cNvPr id="713" name="Google Shape;713;p43"/>
          <p:cNvCxnSpPr/>
          <p:nvPr/>
        </p:nvCxnSpPr>
        <p:spPr>
          <a:xfrm rot="10800000">
            <a:off x="447775" y="100"/>
            <a:ext cx="0" cy="886500"/>
          </a:xfrm>
          <a:prstGeom prst="straightConnector1">
            <a:avLst/>
          </a:prstGeom>
          <a:noFill/>
          <a:ln w="9525" cap="flat" cmpd="sng">
            <a:solidFill>
              <a:srgbClr val="EE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14" name="Google Shape;714;p43"/>
          <p:cNvSpPr txBox="1">
            <a:spLocks noGrp="1"/>
          </p:cNvSpPr>
          <p:nvPr>
            <p:ph type="subTitle" idx="3"/>
          </p:nvPr>
        </p:nvSpPr>
        <p:spPr>
          <a:xfrm>
            <a:off x="447775" y="55441"/>
            <a:ext cx="5148900" cy="816300"/>
          </a:xfrm>
          <a:prstGeom prst="rect">
            <a:avLst/>
          </a:prstGeom>
        </p:spPr>
        <p:txBody>
          <a:bodyPr spcFirstLastPara="1" wrap="square" lIns="438900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Display Medium"/>
              <a:buNone/>
              <a:defRPr sz="1000">
                <a:solidFill>
                  <a:schemeClr val="l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endParaRPr/>
          </a:p>
        </p:txBody>
      </p:sp>
      <p:cxnSp>
        <p:nvCxnSpPr>
          <p:cNvPr id="715" name="Google Shape;715;p43"/>
          <p:cNvCxnSpPr/>
          <p:nvPr/>
        </p:nvCxnSpPr>
        <p:spPr>
          <a:xfrm rot="10800000">
            <a:off x="447767" y="6401400"/>
            <a:ext cx="0" cy="456600"/>
          </a:xfrm>
          <a:prstGeom prst="straightConnector1">
            <a:avLst/>
          </a:prstGeom>
          <a:noFill/>
          <a:ln w="9525" cap="flat" cmpd="sng">
            <a:solidFill>
              <a:srgbClr val="EE0000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716" name="Google Shape;716;p4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711279" y="6312505"/>
            <a:ext cx="975850" cy="229612"/>
          </a:xfrm>
          <a:prstGeom prst="rect">
            <a:avLst/>
          </a:prstGeom>
          <a:noFill/>
          <a:ln>
            <a:noFill/>
          </a:ln>
        </p:spPr>
      </p:pic>
      <p:sp>
        <p:nvSpPr>
          <p:cNvPr id="717" name="Google Shape;717;p43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700" cy="1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buNone/>
              <a:defRPr sz="8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1pPr>
            <a:lvl2pPr lvl="1" algn="ctr" rtl="0">
              <a:buNone/>
              <a:defRPr sz="8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algn="ctr" rtl="0">
              <a:buNone/>
              <a:defRPr sz="8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algn="ctr" rtl="0">
              <a:buNone/>
              <a:defRPr sz="8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algn="ctr" rtl="0">
              <a:buNone/>
              <a:defRPr sz="8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algn="ctr" rtl="0">
              <a:buNone/>
              <a:defRPr sz="8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algn="ctr" rtl="0">
              <a:buNone/>
              <a:defRPr sz="8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algn="ctr" rtl="0">
              <a:buNone/>
              <a:defRPr sz="8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algn="ctr" rtl="0">
              <a:buNone/>
              <a:defRPr sz="8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  <p:sp>
        <p:nvSpPr>
          <p:cNvPr id="718" name="Google Shape;718;p43"/>
          <p:cNvSpPr txBox="1">
            <a:spLocks noGrp="1"/>
          </p:cNvSpPr>
          <p:nvPr>
            <p:ph type="subTitle" idx="4"/>
          </p:nvPr>
        </p:nvSpPr>
        <p:spPr>
          <a:xfrm>
            <a:off x="885050" y="6169550"/>
            <a:ext cx="8002500" cy="5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lt1"/>
                </a:solidFill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lt1"/>
                </a:solidFill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lt1"/>
                </a:solidFill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lt1"/>
                </a:solidFill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lt1"/>
                </a:solidFill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lt1"/>
                </a:solidFill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lt1"/>
                </a:solidFill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lt1"/>
                </a:solidFill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rior agenda light">
  <p:cSld name="CUSTOM_4_1_1">
    <p:bg>
      <p:bgPr>
        <a:solidFill>
          <a:schemeClr val="lt1"/>
        </a:solidFill>
        <a:effectLst/>
      </p:bgPr>
    </p:bg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20" name="Google Shape;720;p44"/>
          <p:cNvCxnSpPr/>
          <p:nvPr/>
        </p:nvCxnSpPr>
        <p:spPr>
          <a:xfrm rot="10800000">
            <a:off x="447775" y="100"/>
            <a:ext cx="0" cy="886500"/>
          </a:xfrm>
          <a:prstGeom prst="straightConnector1">
            <a:avLst/>
          </a:prstGeom>
          <a:noFill/>
          <a:ln w="9525" cap="flat" cmpd="sng">
            <a:solidFill>
              <a:srgbClr val="EE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21" name="Google Shape;721;p44"/>
          <p:cNvSpPr txBox="1">
            <a:spLocks noGrp="1"/>
          </p:cNvSpPr>
          <p:nvPr>
            <p:ph type="subTitle" idx="1"/>
          </p:nvPr>
        </p:nvSpPr>
        <p:spPr>
          <a:xfrm>
            <a:off x="447775" y="55441"/>
            <a:ext cx="5148900" cy="816300"/>
          </a:xfrm>
          <a:prstGeom prst="rect">
            <a:avLst/>
          </a:prstGeom>
        </p:spPr>
        <p:txBody>
          <a:bodyPr spcFirstLastPara="1" wrap="square" lIns="438900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41414"/>
              </a:buClr>
              <a:buSzPts val="1000"/>
              <a:buFont typeface="Red Hat Text Medium"/>
              <a:buNone/>
              <a:defRPr sz="1000">
                <a:solidFill>
                  <a:srgbClr val="141414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41414"/>
              </a:buClr>
              <a:buSzPts val="1000"/>
              <a:buFont typeface="Red Hat Text Medium"/>
              <a:buNone/>
              <a:defRPr sz="1000">
                <a:solidFill>
                  <a:srgbClr val="141414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41414"/>
              </a:buClr>
              <a:buSzPts val="1000"/>
              <a:buFont typeface="Red Hat Text Medium"/>
              <a:buNone/>
              <a:defRPr sz="1000">
                <a:solidFill>
                  <a:srgbClr val="141414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41414"/>
              </a:buClr>
              <a:buSzPts val="1000"/>
              <a:buFont typeface="Red Hat Text Medium"/>
              <a:buNone/>
              <a:defRPr sz="1000">
                <a:solidFill>
                  <a:srgbClr val="141414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41414"/>
              </a:buClr>
              <a:buSzPts val="1000"/>
              <a:buFont typeface="Red Hat Text Medium"/>
              <a:buNone/>
              <a:defRPr sz="1000">
                <a:solidFill>
                  <a:srgbClr val="141414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41414"/>
              </a:buClr>
              <a:buSzPts val="1000"/>
              <a:buFont typeface="Red Hat Text Medium"/>
              <a:buNone/>
              <a:defRPr sz="1000">
                <a:solidFill>
                  <a:srgbClr val="141414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41414"/>
              </a:buClr>
              <a:buSzPts val="1000"/>
              <a:buFont typeface="Red Hat Text Medium"/>
              <a:buNone/>
              <a:defRPr sz="1000">
                <a:solidFill>
                  <a:srgbClr val="141414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41414"/>
              </a:buClr>
              <a:buSzPts val="1000"/>
              <a:buFont typeface="Red Hat Text Medium"/>
              <a:buNone/>
              <a:defRPr sz="1000">
                <a:solidFill>
                  <a:srgbClr val="141414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endParaRPr/>
          </a:p>
        </p:txBody>
      </p:sp>
      <p:cxnSp>
        <p:nvCxnSpPr>
          <p:cNvPr id="722" name="Google Shape;722;p44"/>
          <p:cNvCxnSpPr/>
          <p:nvPr/>
        </p:nvCxnSpPr>
        <p:spPr>
          <a:xfrm rot="10800000">
            <a:off x="447767" y="6401400"/>
            <a:ext cx="0" cy="456600"/>
          </a:xfrm>
          <a:prstGeom prst="straightConnector1">
            <a:avLst/>
          </a:prstGeom>
          <a:noFill/>
          <a:ln w="9525" cap="flat" cmpd="sng">
            <a:solidFill>
              <a:srgbClr val="EE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23" name="Google Shape;723;p44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700" cy="1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buNone/>
              <a:defRPr sz="800">
                <a:solidFill>
                  <a:schemeClr val="dk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1pPr>
            <a:lvl2pPr lvl="1" algn="ctr" rtl="0">
              <a:buNone/>
              <a:defRPr sz="800">
                <a:solidFill>
                  <a:schemeClr val="dk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algn="ctr" rtl="0">
              <a:buNone/>
              <a:defRPr sz="800">
                <a:solidFill>
                  <a:schemeClr val="dk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algn="ctr" rtl="0">
              <a:buNone/>
              <a:defRPr sz="800">
                <a:solidFill>
                  <a:schemeClr val="dk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algn="ctr" rtl="0">
              <a:buNone/>
              <a:defRPr sz="800">
                <a:solidFill>
                  <a:schemeClr val="dk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algn="ctr" rtl="0">
              <a:buNone/>
              <a:defRPr sz="800">
                <a:solidFill>
                  <a:schemeClr val="dk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algn="ctr" rtl="0">
              <a:buNone/>
              <a:defRPr sz="800">
                <a:solidFill>
                  <a:schemeClr val="dk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algn="ctr" rtl="0">
              <a:buNone/>
              <a:defRPr sz="800">
                <a:solidFill>
                  <a:schemeClr val="dk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algn="ctr" rtl="0">
              <a:buNone/>
              <a:defRPr sz="800">
                <a:solidFill>
                  <a:schemeClr val="dk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  <p:pic>
        <p:nvPicPr>
          <p:cNvPr id="724" name="Google Shape;724;p44"/>
          <p:cNvPicPr preferRelativeResize="0"/>
          <p:nvPr/>
        </p:nvPicPr>
        <p:blipFill rotWithShape="1">
          <a:blip r:embed="rId2">
            <a:alphaModFix/>
          </a:blip>
          <a:srcRect t="327" b="317"/>
          <a:stretch/>
        </p:blipFill>
        <p:spPr>
          <a:xfrm>
            <a:off x="10711279" y="6313250"/>
            <a:ext cx="975850" cy="228121"/>
          </a:xfrm>
          <a:prstGeom prst="rect">
            <a:avLst/>
          </a:prstGeom>
          <a:noFill/>
          <a:ln>
            <a:noFill/>
          </a:ln>
        </p:spPr>
      </p:pic>
      <p:sp>
        <p:nvSpPr>
          <p:cNvPr id="725" name="Google Shape;725;p44"/>
          <p:cNvSpPr txBox="1">
            <a:spLocks noGrp="1"/>
          </p:cNvSpPr>
          <p:nvPr>
            <p:ph type="subTitle" idx="2"/>
          </p:nvPr>
        </p:nvSpPr>
        <p:spPr>
          <a:xfrm>
            <a:off x="885050" y="6169550"/>
            <a:ext cx="8002500" cy="5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26" name="Google Shape;726;p44"/>
          <p:cNvSpPr txBox="1">
            <a:spLocks noGrp="1"/>
          </p:cNvSpPr>
          <p:nvPr>
            <p:ph type="body" idx="3"/>
          </p:nvPr>
        </p:nvSpPr>
        <p:spPr>
          <a:xfrm>
            <a:off x="8669900" y="1849475"/>
            <a:ext cx="2131800" cy="3000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▸"/>
              <a:defRPr/>
            </a:lvl1pPr>
            <a:lvl2pPr marL="914400" lvl="1" indent="-342900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1800"/>
              <a:buChar char="･"/>
              <a:defRPr/>
            </a:lvl2pPr>
            <a:lvl3pPr marL="1371600" lvl="2" indent="-342900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1800"/>
              <a:buChar char="･"/>
              <a:defRPr/>
            </a:lvl3pPr>
            <a:lvl4pPr marL="1828800" lvl="3" indent="-342900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1800"/>
              <a:buChar char="･"/>
              <a:defRPr/>
            </a:lvl4pPr>
            <a:lvl5pPr marL="2286000" lvl="4" indent="-342900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1800"/>
              <a:buChar char="･"/>
              <a:defRPr/>
            </a:lvl5pPr>
            <a:lvl6pPr marL="2743200" lvl="5" indent="-342900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1800"/>
              <a:buChar char="･"/>
              <a:defRPr/>
            </a:lvl6pPr>
            <a:lvl7pPr marL="3200400" lvl="6" indent="-342900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1800"/>
              <a:buChar char="･"/>
              <a:defRPr/>
            </a:lvl7pPr>
            <a:lvl8pPr marL="3657600" lvl="7" indent="-342900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1800"/>
              <a:buChar char="･"/>
              <a:defRPr/>
            </a:lvl8pPr>
            <a:lvl9pPr marL="4114800" lvl="8" indent="-342900" rtl="0">
              <a:lnSpc>
                <a:spcPct val="115000"/>
              </a:lnSpc>
              <a:spcBef>
                <a:spcPts val="2000"/>
              </a:spcBef>
              <a:spcAft>
                <a:spcPts val="2000"/>
              </a:spcAft>
              <a:buSzPts val="1800"/>
              <a:buChar char="･"/>
              <a:defRPr/>
            </a:lvl9pPr>
          </a:lstStyle>
          <a:p>
            <a:endParaRPr/>
          </a:p>
        </p:txBody>
      </p:sp>
      <p:sp>
        <p:nvSpPr>
          <p:cNvPr id="727" name="Google Shape;727;p44"/>
          <p:cNvSpPr txBox="1">
            <a:spLocks noGrp="1"/>
          </p:cNvSpPr>
          <p:nvPr>
            <p:ph type="body" idx="4"/>
          </p:nvPr>
        </p:nvSpPr>
        <p:spPr>
          <a:xfrm>
            <a:off x="5708700" y="1849475"/>
            <a:ext cx="2131800" cy="3000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▸"/>
              <a:defRPr/>
            </a:lvl1pPr>
            <a:lvl2pPr marL="914400" lvl="1" indent="-342900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1800"/>
              <a:buChar char="･"/>
              <a:defRPr/>
            </a:lvl2pPr>
            <a:lvl3pPr marL="1371600" lvl="2" indent="-342900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1800"/>
              <a:buChar char="･"/>
              <a:defRPr/>
            </a:lvl3pPr>
            <a:lvl4pPr marL="1828800" lvl="3" indent="-342900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1800"/>
              <a:buChar char="･"/>
              <a:defRPr/>
            </a:lvl4pPr>
            <a:lvl5pPr marL="2286000" lvl="4" indent="-342900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1800"/>
              <a:buChar char="･"/>
              <a:defRPr/>
            </a:lvl5pPr>
            <a:lvl6pPr marL="2743200" lvl="5" indent="-342900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1800"/>
              <a:buChar char="･"/>
              <a:defRPr/>
            </a:lvl6pPr>
            <a:lvl7pPr marL="3200400" lvl="6" indent="-342900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1800"/>
              <a:buChar char="･"/>
              <a:defRPr/>
            </a:lvl7pPr>
            <a:lvl8pPr marL="3657600" lvl="7" indent="-342900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1800"/>
              <a:buChar char="･"/>
              <a:defRPr/>
            </a:lvl8pPr>
            <a:lvl9pPr marL="4114800" lvl="8" indent="-342900" rtl="0">
              <a:lnSpc>
                <a:spcPct val="115000"/>
              </a:lnSpc>
              <a:spcBef>
                <a:spcPts val="2000"/>
              </a:spcBef>
              <a:spcAft>
                <a:spcPts val="2000"/>
              </a:spcAft>
              <a:buSzPts val="1800"/>
              <a:buChar char="･"/>
              <a:defRPr/>
            </a:lvl9pPr>
          </a:lstStyle>
          <a:p>
            <a:endParaRPr/>
          </a:p>
        </p:txBody>
      </p:sp>
      <p:sp>
        <p:nvSpPr>
          <p:cNvPr id="728" name="Google Shape;728;p44"/>
          <p:cNvSpPr txBox="1">
            <a:spLocks noGrp="1"/>
          </p:cNvSpPr>
          <p:nvPr>
            <p:ph type="title"/>
          </p:nvPr>
        </p:nvSpPr>
        <p:spPr>
          <a:xfrm>
            <a:off x="900275" y="1736433"/>
            <a:ext cx="3885900" cy="2698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rior overview">
  <p:cSld name="CUSTOM_4_1_1_1">
    <p:bg>
      <p:bgPr>
        <a:solidFill>
          <a:schemeClr val="lt1"/>
        </a:solidFill>
        <a:effectLst/>
      </p:bgPr>
    </p:bg>
    <p:spTree>
      <p:nvGrpSpPr>
        <p:cNvPr id="1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30" name="Google Shape;730;p45"/>
          <p:cNvCxnSpPr/>
          <p:nvPr/>
        </p:nvCxnSpPr>
        <p:spPr>
          <a:xfrm rot="10800000">
            <a:off x="447775" y="100"/>
            <a:ext cx="0" cy="886500"/>
          </a:xfrm>
          <a:prstGeom prst="straightConnector1">
            <a:avLst/>
          </a:prstGeom>
          <a:noFill/>
          <a:ln w="9525" cap="flat" cmpd="sng">
            <a:solidFill>
              <a:srgbClr val="EE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31" name="Google Shape;731;p45"/>
          <p:cNvSpPr txBox="1">
            <a:spLocks noGrp="1"/>
          </p:cNvSpPr>
          <p:nvPr>
            <p:ph type="subTitle" idx="1"/>
          </p:nvPr>
        </p:nvSpPr>
        <p:spPr>
          <a:xfrm>
            <a:off x="447775" y="55441"/>
            <a:ext cx="5148900" cy="816300"/>
          </a:xfrm>
          <a:prstGeom prst="rect">
            <a:avLst/>
          </a:prstGeom>
        </p:spPr>
        <p:txBody>
          <a:bodyPr spcFirstLastPara="1" wrap="square" lIns="438900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41414"/>
              </a:buClr>
              <a:buSzPts val="1000"/>
              <a:buFont typeface="Red Hat Text Medium"/>
              <a:buNone/>
              <a:defRPr sz="1000">
                <a:solidFill>
                  <a:srgbClr val="141414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41414"/>
              </a:buClr>
              <a:buSzPts val="1000"/>
              <a:buFont typeface="Red Hat Text Medium"/>
              <a:buNone/>
              <a:defRPr sz="1000">
                <a:solidFill>
                  <a:srgbClr val="141414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41414"/>
              </a:buClr>
              <a:buSzPts val="1000"/>
              <a:buFont typeface="Red Hat Text Medium"/>
              <a:buNone/>
              <a:defRPr sz="1000">
                <a:solidFill>
                  <a:srgbClr val="141414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41414"/>
              </a:buClr>
              <a:buSzPts val="1000"/>
              <a:buFont typeface="Red Hat Text Medium"/>
              <a:buNone/>
              <a:defRPr sz="1000">
                <a:solidFill>
                  <a:srgbClr val="141414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41414"/>
              </a:buClr>
              <a:buSzPts val="1000"/>
              <a:buFont typeface="Red Hat Text Medium"/>
              <a:buNone/>
              <a:defRPr sz="1000">
                <a:solidFill>
                  <a:srgbClr val="141414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41414"/>
              </a:buClr>
              <a:buSzPts val="1000"/>
              <a:buFont typeface="Red Hat Text Medium"/>
              <a:buNone/>
              <a:defRPr sz="1000">
                <a:solidFill>
                  <a:srgbClr val="141414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41414"/>
              </a:buClr>
              <a:buSzPts val="1000"/>
              <a:buFont typeface="Red Hat Text Medium"/>
              <a:buNone/>
              <a:defRPr sz="1000">
                <a:solidFill>
                  <a:srgbClr val="141414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41414"/>
              </a:buClr>
              <a:buSzPts val="1000"/>
              <a:buFont typeface="Red Hat Text Medium"/>
              <a:buNone/>
              <a:defRPr sz="1000">
                <a:solidFill>
                  <a:srgbClr val="141414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endParaRPr/>
          </a:p>
        </p:txBody>
      </p:sp>
      <p:cxnSp>
        <p:nvCxnSpPr>
          <p:cNvPr id="732" name="Google Shape;732;p45"/>
          <p:cNvCxnSpPr/>
          <p:nvPr/>
        </p:nvCxnSpPr>
        <p:spPr>
          <a:xfrm rot="10800000">
            <a:off x="447767" y="6401400"/>
            <a:ext cx="0" cy="456600"/>
          </a:xfrm>
          <a:prstGeom prst="straightConnector1">
            <a:avLst/>
          </a:prstGeom>
          <a:noFill/>
          <a:ln w="9525" cap="flat" cmpd="sng">
            <a:solidFill>
              <a:srgbClr val="EE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33" name="Google Shape;733;p45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700" cy="1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buNone/>
              <a:defRPr sz="800">
                <a:solidFill>
                  <a:schemeClr val="dk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1pPr>
            <a:lvl2pPr lvl="1" algn="ctr" rtl="0">
              <a:buNone/>
              <a:defRPr sz="800">
                <a:solidFill>
                  <a:schemeClr val="dk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algn="ctr" rtl="0">
              <a:buNone/>
              <a:defRPr sz="800">
                <a:solidFill>
                  <a:schemeClr val="dk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algn="ctr" rtl="0">
              <a:buNone/>
              <a:defRPr sz="800">
                <a:solidFill>
                  <a:schemeClr val="dk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algn="ctr" rtl="0">
              <a:buNone/>
              <a:defRPr sz="800">
                <a:solidFill>
                  <a:schemeClr val="dk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algn="ctr" rtl="0">
              <a:buNone/>
              <a:defRPr sz="800">
                <a:solidFill>
                  <a:schemeClr val="dk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algn="ctr" rtl="0">
              <a:buNone/>
              <a:defRPr sz="800">
                <a:solidFill>
                  <a:schemeClr val="dk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algn="ctr" rtl="0">
              <a:buNone/>
              <a:defRPr sz="800">
                <a:solidFill>
                  <a:schemeClr val="dk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algn="ctr" rtl="0">
              <a:buNone/>
              <a:defRPr sz="800">
                <a:solidFill>
                  <a:schemeClr val="dk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  <p:pic>
        <p:nvPicPr>
          <p:cNvPr id="734" name="Google Shape;734;p45"/>
          <p:cNvPicPr preferRelativeResize="0"/>
          <p:nvPr/>
        </p:nvPicPr>
        <p:blipFill rotWithShape="1">
          <a:blip r:embed="rId2">
            <a:alphaModFix/>
          </a:blip>
          <a:srcRect t="327" b="317"/>
          <a:stretch/>
        </p:blipFill>
        <p:spPr>
          <a:xfrm>
            <a:off x="10711279" y="6313250"/>
            <a:ext cx="975850" cy="228121"/>
          </a:xfrm>
          <a:prstGeom prst="rect">
            <a:avLst/>
          </a:prstGeom>
          <a:noFill/>
          <a:ln>
            <a:noFill/>
          </a:ln>
        </p:spPr>
      </p:pic>
      <p:sp>
        <p:nvSpPr>
          <p:cNvPr id="735" name="Google Shape;735;p45"/>
          <p:cNvSpPr txBox="1">
            <a:spLocks noGrp="1"/>
          </p:cNvSpPr>
          <p:nvPr>
            <p:ph type="subTitle" idx="2"/>
          </p:nvPr>
        </p:nvSpPr>
        <p:spPr>
          <a:xfrm>
            <a:off x="885050" y="6169550"/>
            <a:ext cx="8002500" cy="5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36" name="Google Shape;736;p45"/>
          <p:cNvSpPr txBox="1">
            <a:spLocks noGrp="1"/>
          </p:cNvSpPr>
          <p:nvPr>
            <p:ph type="body" idx="3"/>
          </p:nvPr>
        </p:nvSpPr>
        <p:spPr>
          <a:xfrm>
            <a:off x="900275" y="3109300"/>
            <a:ext cx="5043900" cy="3000000"/>
          </a:xfrm>
          <a:prstGeom prst="rect">
            <a:avLst/>
          </a:prstGeom>
        </p:spPr>
        <p:txBody>
          <a:bodyPr spcFirstLastPara="1" wrap="square" lIns="914400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▸"/>
              <a:defRPr/>
            </a:lvl1pPr>
            <a:lvl2pPr marL="914400" lvl="1" indent="-342900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1800"/>
              <a:buChar char="･"/>
              <a:defRPr/>
            </a:lvl2pPr>
            <a:lvl3pPr marL="1371600" lvl="2" indent="-342900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1800"/>
              <a:buChar char="･"/>
              <a:defRPr/>
            </a:lvl3pPr>
            <a:lvl4pPr marL="1828800" lvl="3" indent="-342900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1800"/>
              <a:buChar char="･"/>
              <a:defRPr/>
            </a:lvl4pPr>
            <a:lvl5pPr marL="2286000" lvl="4" indent="-342900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1800"/>
              <a:buChar char="･"/>
              <a:defRPr/>
            </a:lvl5pPr>
            <a:lvl6pPr marL="2743200" lvl="5" indent="-342900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1800"/>
              <a:buChar char="･"/>
              <a:defRPr/>
            </a:lvl6pPr>
            <a:lvl7pPr marL="3200400" lvl="6" indent="-342900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1800"/>
              <a:buChar char="･"/>
              <a:defRPr/>
            </a:lvl7pPr>
            <a:lvl8pPr marL="3657600" lvl="7" indent="-342900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1800"/>
              <a:buChar char="･"/>
              <a:defRPr/>
            </a:lvl8pPr>
            <a:lvl9pPr marL="4114800" lvl="8" indent="-342900" rtl="0">
              <a:lnSpc>
                <a:spcPct val="115000"/>
              </a:lnSpc>
              <a:spcBef>
                <a:spcPts val="2000"/>
              </a:spcBef>
              <a:spcAft>
                <a:spcPts val="2000"/>
              </a:spcAft>
              <a:buSzPts val="1800"/>
              <a:buChar char="･"/>
              <a:defRPr/>
            </a:lvl9pPr>
          </a:lstStyle>
          <a:p>
            <a:endParaRPr/>
          </a:p>
        </p:txBody>
      </p:sp>
      <p:sp>
        <p:nvSpPr>
          <p:cNvPr id="737" name="Google Shape;737;p45"/>
          <p:cNvSpPr txBox="1">
            <a:spLocks noGrp="1"/>
          </p:cNvSpPr>
          <p:nvPr>
            <p:ph type="title"/>
          </p:nvPr>
        </p:nvSpPr>
        <p:spPr>
          <a:xfrm>
            <a:off x="900275" y="1190987"/>
            <a:ext cx="3885900" cy="1461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p4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740" name="Google Shape;740;p46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▸"/>
              <a:defRPr/>
            </a:lvl1pPr>
            <a:lvl2pPr marL="914400" lvl="1" indent="-342900" rtl="0">
              <a:spcBef>
                <a:spcPts val="500"/>
              </a:spcBef>
              <a:spcAft>
                <a:spcPts val="0"/>
              </a:spcAft>
              <a:buSzPts val="1800"/>
              <a:buChar char="･"/>
              <a:defRPr/>
            </a:lvl2pPr>
            <a:lvl3pPr marL="1371600" lvl="2" indent="-342900" rtl="0">
              <a:spcBef>
                <a:spcPts val="500"/>
              </a:spcBef>
              <a:spcAft>
                <a:spcPts val="0"/>
              </a:spcAft>
              <a:buSzPts val="1800"/>
              <a:buChar char="･"/>
              <a:defRPr/>
            </a:lvl3pPr>
            <a:lvl4pPr marL="1828800" lvl="3" indent="-342900" rtl="0">
              <a:spcBef>
                <a:spcPts val="500"/>
              </a:spcBef>
              <a:spcAft>
                <a:spcPts val="0"/>
              </a:spcAft>
              <a:buSzPts val="1800"/>
              <a:buChar char="･"/>
              <a:defRPr/>
            </a:lvl4pPr>
            <a:lvl5pPr marL="2286000" lvl="4" indent="-342900" rtl="0">
              <a:spcBef>
                <a:spcPts val="500"/>
              </a:spcBef>
              <a:spcAft>
                <a:spcPts val="0"/>
              </a:spcAft>
              <a:buSzPts val="1800"/>
              <a:buChar char="･"/>
              <a:defRPr/>
            </a:lvl5pPr>
            <a:lvl6pPr marL="2743200" lvl="5" indent="-342900" rtl="0">
              <a:spcBef>
                <a:spcPts val="500"/>
              </a:spcBef>
              <a:spcAft>
                <a:spcPts val="0"/>
              </a:spcAft>
              <a:buSzPts val="1800"/>
              <a:buChar char="･"/>
              <a:defRPr/>
            </a:lvl6pPr>
            <a:lvl7pPr marL="3200400" lvl="6" indent="-342900" rtl="0">
              <a:spcBef>
                <a:spcPts val="500"/>
              </a:spcBef>
              <a:spcAft>
                <a:spcPts val="0"/>
              </a:spcAft>
              <a:buSzPts val="1800"/>
              <a:buChar char="･"/>
              <a:defRPr/>
            </a:lvl7pPr>
            <a:lvl8pPr marL="3657600" lvl="7" indent="-342900" rtl="0">
              <a:spcBef>
                <a:spcPts val="500"/>
              </a:spcBef>
              <a:spcAft>
                <a:spcPts val="0"/>
              </a:spcAft>
              <a:buSzPts val="1800"/>
              <a:buChar char="･"/>
              <a:defRPr/>
            </a:lvl8pPr>
            <a:lvl9pPr marL="4114800" lvl="8" indent="-342900" rtl="0">
              <a:spcBef>
                <a:spcPts val="500"/>
              </a:spcBef>
              <a:spcAft>
                <a:spcPts val="500"/>
              </a:spcAft>
              <a:buSzPts val="1800"/>
              <a:buChar char="･"/>
              <a:defRPr/>
            </a:lvl9pPr>
          </a:lstStyle>
          <a:p>
            <a:endParaRPr/>
          </a:p>
        </p:txBody>
      </p:sp>
      <p:sp>
        <p:nvSpPr>
          <p:cNvPr id="741" name="Google Shape;741;p46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 sz="1900"/>
            </a:lvl1pPr>
            <a:lvl2pPr lvl="1" rtl="0">
              <a:buNone/>
              <a:defRPr sz="1900"/>
            </a:lvl2pPr>
            <a:lvl3pPr lvl="2" rtl="0">
              <a:buNone/>
              <a:defRPr sz="1900"/>
            </a:lvl3pPr>
            <a:lvl4pPr lvl="3" rtl="0">
              <a:buNone/>
              <a:defRPr sz="1900"/>
            </a:lvl4pPr>
            <a:lvl5pPr lvl="4" rtl="0">
              <a:buNone/>
              <a:defRPr sz="1900"/>
            </a:lvl5pPr>
            <a:lvl6pPr lvl="5" rtl="0">
              <a:buNone/>
              <a:defRPr sz="1900"/>
            </a:lvl6pPr>
            <a:lvl7pPr lvl="6" rtl="0">
              <a:buNone/>
              <a:defRPr sz="1900"/>
            </a:lvl7pPr>
            <a:lvl8pPr lvl="7" rtl="0">
              <a:buNone/>
              <a:defRPr sz="1900"/>
            </a:lvl8pPr>
            <a:lvl9pPr lvl="8" rtl="0">
              <a:buNone/>
              <a:defRPr sz="1900"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eme 3 Title 1">
  <p:cSld name="Theme 3 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p47"/>
          <p:cNvSpPr/>
          <p:nvPr/>
        </p:nvSpPr>
        <p:spPr>
          <a:xfrm>
            <a:off x="9617175" y="5878875"/>
            <a:ext cx="2574900" cy="979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44" name="Google Shape;744;p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06850" y="6203986"/>
            <a:ext cx="1580275" cy="37276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45" name="Google Shape;745;p47"/>
          <p:cNvCxnSpPr/>
          <p:nvPr/>
        </p:nvCxnSpPr>
        <p:spPr>
          <a:xfrm rot="10800000">
            <a:off x="447767" y="6401400"/>
            <a:ext cx="0" cy="4566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46" name="Google Shape;746;p47"/>
          <p:cNvSpPr txBox="1">
            <a:spLocks noGrp="1"/>
          </p:cNvSpPr>
          <p:nvPr>
            <p:ph type="subTitle" idx="1"/>
          </p:nvPr>
        </p:nvSpPr>
        <p:spPr>
          <a:xfrm>
            <a:off x="5660525" y="3971650"/>
            <a:ext cx="44463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lvl="1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47" name="Google Shape;747;p47"/>
          <p:cNvSpPr txBox="1">
            <a:spLocks noGrp="1"/>
          </p:cNvSpPr>
          <p:nvPr>
            <p:ph type="title"/>
          </p:nvPr>
        </p:nvSpPr>
        <p:spPr>
          <a:xfrm>
            <a:off x="5660525" y="1709031"/>
            <a:ext cx="5736300" cy="21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 sz="46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 sz="46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 sz="46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 sz="46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 sz="46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 sz="46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 sz="46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 sz="46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 sz="46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9pPr>
          </a:lstStyle>
          <a:p>
            <a:endParaRPr/>
          </a:p>
        </p:txBody>
      </p:sp>
      <p:sp>
        <p:nvSpPr>
          <p:cNvPr id="748" name="Google Shape;748;p47"/>
          <p:cNvSpPr txBox="1">
            <a:spLocks noGrp="1"/>
          </p:cNvSpPr>
          <p:nvPr>
            <p:ph type="subTitle" idx="2"/>
          </p:nvPr>
        </p:nvSpPr>
        <p:spPr>
          <a:xfrm>
            <a:off x="5660525" y="5318275"/>
            <a:ext cx="2040300" cy="6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1pPr>
            <a:lvl2pPr lvl="1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2pPr>
            <a:lvl3pPr lvl="2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3pPr>
            <a:lvl4pPr lvl="3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4pPr>
            <a:lvl5pPr lvl="4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5pPr>
            <a:lvl6pPr lvl="5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6pPr>
            <a:lvl7pPr lvl="6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7pPr>
            <a:lvl8pPr lvl="7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8pPr>
            <a:lvl9pPr lvl="8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49" name="Google Shape;749;p47"/>
          <p:cNvSpPr txBox="1">
            <a:spLocks noGrp="1"/>
          </p:cNvSpPr>
          <p:nvPr>
            <p:ph type="subTitle" idx="3"/>
          </p:nvPr>
        </p:nvSpPr>
        <p:spPr>
          <a:xfrm rot="5400000">
            <a:off x="-2138450" y="2138400"/>
            <a:ext cx="5148900" cy="87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2900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endParaRPr/>
          </a:p>
        </p:txBody>
      </p:sp>
      <p:sp>
        <p:nvSpPr>
          <p:cNvPr id="750" name="Google Shape;750;p47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700" cy="1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Red Hat Text Medium"/>
              <a:buNone/>
              <a:defRPr sz="800" b="0" i="0" u="none" strike="noStrike" cap="none">
                <a:solidFill>
                  <a:srgbClr val="FFFFFF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Red Hat Text Medium"/>
              <a:buNone/>
              <a:defRPr sz="800" b="0" i="0" u="none" strike="noStrike" cap="none">
                <a:solidFill>
                  <a:srgbClr val="FFFFFF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Red Hat Text Medium"/>
              <a:buNone/>
              <a:defRPr sz="800" b="0" i="0" u="none" strike="noStrike" cap="none">
                <a:solidFill>
                  <a:srgbClr val="FFFFFF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Red Hat Text Medium"/>
              <a:buNone/>
              <a:defRPr sz="800" b="0" i="0" u="none" strike="noStrike" cap="none">
                <a:solidFill>
                  <a:srgbClr val="FFFFFF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Red Hat Text Medium"/>
              <a:buNone/>
              <a:defRPr sz="800" b="0" i="0" u="none" strike="noStrike" cap="none">
                <a:solidFill>
                  <a:srgbClr val="FFFFFF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marL="0" marR="0" lvl="5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Red Hat Text Medium"/>
              <a:buNone/>
              <a:defRPr sz="800" b="0" i="0" u="none" strike="noStrike" cap="none">
                <a:solidFill>
                  <a:srgbClr val="FFFFFF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marL="0" marR="0" lvl="6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Red Hat Text Medium"/>
              <a:buNone/>
              <a:defRPr sz="800" b="0" i="0" u="none" strike="noStrike" cap="none">
                <a:solidFill>
                  <a:srgbClr val="FFFFFF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marL="0" marR="0" lvl="7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Red Hat Text Medium"/>
              <a:buNone/>
              <a:defRPr sz="800" b="0" i="0" u="none" strike="noStrike" cap="none">
                <a:solidFill>
                  <a:srgbClr val="FFFFFF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marL="0" marR="0" lvl="8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Red Hat Text Medium"/>
              <a:buNone/>
              <a:defRPr sz="800" b="0" i="0" u="none" strike="noStrike" cap="none">
                <a:solidFill>
                  <a:srgbClr val="FFFFFF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rior title left 1">
  <p:cSld name="Interior title left">
    <p:spTree>
      <p:nvGrpSpPr>
        <p:cNvPr id="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p48"/>
          <p:cNvSpPr txBox="1">
            <a:spLocks noGrp="1"/>
          </p:cNvSpPr>
          <p:nvPr>
            <p:ph type="subTitle" idx="1"/>
          </p:nvPr>
        </p:nvSpPr>
        <p:spPr>
          <a:xfrm>
            <a:off x="885050" y="3358700"/>
            <a:ext cx="3291900" cy="19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chemeClr val="accent1"/>
                </a:solidFill>
              </a:defRPr>
            </a:lvl1pPr>
            <a:lvl2pPr lvl="1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l" rtl="0"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753" name="Google Shape;753;p48"/>
          <p:cNvSpPr txBox="1">
            <a:spLocks noGrp="1"/>
          </p:cNvSpPr>
          <p:nvPr>
            <p:ph type="title"/>
          </p:nvPr>
        </p:nvSpPr>
        <p:spPr>
          <a:xfrm>
            <a:off x="885050" y="1240700"/>
            <a:ext cx="4114800" cy="19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 sz="2400"/>
            </a:lvl1pPr>
            <a:lvl2pPr lvl="1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 sz="2400"/>
            </a:lvl2pPr>
            <a:lvl3pPr lvl="2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 sz="2400"/>
            </a:lvl3pPr>
            <a:lvl4pPr lvl="3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 sz="2400"/>
            </a:lvl4pPr>
            <a:lvl5pPr lvl="4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 sz="2400"/>
            </a:lvl5pPr>
            <a:lvl6pPr lvl="5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 sz="2400"/>
            </a:lvl6pPr>
            <a:lvl7pPr lvl="6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 sz="2400"/>
            </a:lvl7pPr>
            <a:lvl8pPr lvl="7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 sz="2400"/>
            </a:lvl8pPr>
            <a:lvl9pPr lvl="8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 sz="2400"/>
            </a:lvl9pPr>
          </a:lstStyle>
          <a:p>
            <a:endParaRPr/>
          </a:p>
        </p:txBody>
      </p:sp>
      <p:sp>
        <p:nvSpPr>
          <p:cNvPr id="754" name="Google Shape;754;p48"/>
          <p:cNvSpPr txBox="1">
            <a:spLocks noGrp="1"/>
          </p:cNvSpPr>
          <p:nvPr>
            <p:ph type="subTitle" idx="2"/>
          </p:nvPr>
        </p:nvSpPr>
        <p:spPr>
          <a:xfrm>
            <a:off x="447775" y="55441"/>
            <a:ext cx="5148900" cy="81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8900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Text Medium"/>
              <a:buNone/>
              <a:defRPr sz="10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Text Medium"/>
              <a:buNone/>
              <a:defRPr sz="10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Text Medium"/>
              <a:buNone/>
              <a:defRPr sz="10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Text Medium"/>
              <a:buNone/>
              <a:defRPr sz="10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Text Medium"/>
              <a:buNone/>
              <a:defRPr sz="10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Text Medium"/>
              <a:buNone/>
              <a:defRPr sz="10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Text Medium"/>
              <a:buNone/>
              <a:defRPr sz="10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Text Medium"/>
              <a:buNone/>
              <a:defRPr sz="10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Text Medium"/>
              <a:buNone/>
              <a:defRPr sz="10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endParaRPr/>
          </a:p>
        </p:txBody>
      </p:sp>
      <p:cxnSp>
        <p:nvCxnSpPr>
          <p:cNvPr id="755" name="Google Shape;755;p48"/>
          <p:cNvCxnSpPr/>
          <p:nvPr/>
        </p:nvCxnSpPr>
        <p:spPr>
          <a:xfrm rot="10800000">
            <a:off x="447775" y="100"/>
            <a:ext cx="0" cy="8865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56" name="Google Shape;756;p48"/>
          <p:cNvCxnSpPr/>
          <p:nvPr/>
        </p:nvCxnSpPr>
        <p:spPr>
          <a:xfrm rot="10800000">
            <a:off x="447767" y="6401400"/>
            <a:ext cx="0" cy="4566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57" name="Google Shape;757;p48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700" cy="1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Red Hat Text Medium"/>
              <a:buNone/>
              <a:defRPr sz="800">
                <a:solidFill>
                  <a:schemeClr val="dk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Red Hat Text Medium"/>
              <a:buNone/>
              <a:defRPr sz="800">
                <a:solidFill>
                  <a:schemeClr val="dk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Red Hat Text Medium"/>
              <a:buNone/>
              <a:defRPr sz="800">
                <a:solidFill>
                  <a:schemeClr val="dk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Red Hat Text Medium"/>
              <a:buNone/>
              <a:defRPr sz="800">
                <a:solidFill>
                  <a:schemeClr val="dk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Red Hat Text Medium"/>
              <a:buNone/>
              <a:defRPr sz="800">
                <a:solidFill>
                  <a:schemeClr val="dk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marL="0" marR="0" lvl="5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Red Hat Text Medium"/>
              <a:buNone/>
              <a:defRPr sz="800">
                <a:solidFill>
                  <a:schemeClr val="dk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marL="0" marR="0" lvl="6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Red Hat Text Medium"/>
              <a:buNone/>
              <a:defRPr sz="800">
                <a:solidFill>
                  <a:schemeClr val="dk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marL="0" marR="0" lvl="7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Red Hat Text Medium"/>
              <a:buNone/>
              <a:defRPr sz="800">
                <a:solidFill>
                  <a:schemeClr val="dk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marL="0" marR="0" lvl="8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Red Hat Text Medium"/>
              <a:buNone/>
              <a:defRPr sz="800">
                <a:solidFill>
                  <a:schemeClr val="dk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  <p:pic>
        <p:nvPicPr>
          <p:cNvPr id="758" name="Google Shape;758;p48"/>
          <p:cNvPicPr preferRelativeResize="0"/>
          <p:nvPr/>
        </p:nvPicPr>
        <p:blipFill rotWithShape="1">
          <a:blip r:embed="rId2">
            <a:alphaModFix/>
          </a:blip>
          <a:srcRect t="327" b="317"/>
          <a:stretch/>
        </p:blipFill>
        <p:spPr>
          <a:xfrm>
            <a:off x="10711279" y="6313250"/>
            <a:ext cx="975850" cy="228121"/>
          </a:xfrm>
          <a:prstGeom prst="rect">
            <a:avLst/>
          </a:prstGeom>
          <a:noFill/>
          <a:ln>
            <a:noFill/>
          </a:ln>
        </p:spPr>
      </p:pic>
      <p:sp>
        <p:nvSpPr>
          <p:cNvPr id="759" name="Google Shape;759;p48"/>
          <p:cNvSpPr txBox="1">
            <a:spLocks noGrp="1"/>
          </p:cNvSpPr>
          <p:nvPr>
            <p:ph type="subTitle" idx="3"/>
          </p:nvPr>
        </p:nvSpPr>
        <p:spPr>
          <a:xfrm>
            <a:off x="885050" y="6169550"/>
            <a:ext cx="8002500" cy="5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800">
                <a:solidFill>
                  <a:schemeClr val="dk1"/>
                </a:solidFill>
              </a:defRPr>
            </a:lvl1pPr>
            <a:lvl2pPr lvl="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chemeClr val="dk1"/>
                </a:solidFill>
              </a:defRPr>
            </a:lvl2pPr>
            <a:lvl3pPr lvl="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chemeClr val="dk1"/>
                </a:solidFill>
              </a:defRPr>
            </a:lvl3pPr>
            <a:lvl4pPr lvl="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chemeClr val="dk1"/>
                </a:solidFill>
              </a:defRPr>
            </a:lvl4pPr>
            <a:lvl5pPr lvl="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chemeClr val="dk1"/>
                </a:solidFill>
              </a:defRPr>
            </a:lvl5pPr>
            <a:lvl6pPr lvl="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chemeClr val="dk1"/>
                </a:solidFill>
              </a:defRPr>
            </a:lvl6pPr>
            <a:lvl7pPr lvl="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chemeClr val="dk1"/>
                </a:solidFill>
              </a:defRPr>
            </a:lvl7pPr>
            <a:lvl8pPr lvl="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chemeClr val="dk1"/>
                </a:solidFill>
              </a:defRPr>
            </a:lvl8pPr>
            <a:lvl9pPr lvl="8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60" name="Google Shape;760;p48"/>
          <p:cNvSpPr txBox="1">
            <a:spLocks noGrp="1"/>
          </p:cNvSpPr>
          <p:nvPr>
            <p:ph type="subTitle" idx="4"/>
          </p:nvPr>
        </p:nvSpPr>
        <p:spPr>
          <a:xfrm>
            <a:off x="6857350" y="1644050"/>
            <a:ext cx="4660800" cy="8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l" rtl="0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l" rtl="0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l" rtl="0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l" rtl="0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l" rtl="0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l" rtl="0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l" rtl="0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l" rtl="0">
              <a:lnSpc>
                <a:spcPct val="140000"/>
              </a:lnSpc>
              <a:spcBef>
                <a:spcPts val="500"/>
              </a:spcBef>
              <a:spcAft>
                <a:spcPts val="50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761" name="Google Shape;761;p48"/>
          <p:cNvSpPr txBox="1">
            <a:spLocks noGrp="1"/>
          </p:cNvSpPr>
          <p:nvPr>
            <p:ph type="subTitle" idx="5"/>
          </p:nvPr>
        </p:nvSpPr>
        <p:spPr>
          <a:xfrm>
            <a:off x="6857350" y="1240700"/>
            <a:ext cx="4660800" cy="34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1pPr>
            <a:lvl2pPr lvl="1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endParaRPr/>
          </a:p>
        </p:txBody>
      </p:sp>
      <p:sp>
        <p:nvSpPr>
          <p:cNvPr id="762" name="Google Shape;762;p48"/>
          <p:cNvSpPr txBox="1">
            <a:spLocks noGrp="1"/>
          </p:cNvSpPr>
          <p:nvPr>
            <p:ph type="subTitle" idx="6"/>
          </p:nvPr>
        </p:nvSpPr>
        <p:spPr>
          <a:xfrm>
            <a:off x="6857350" y="3164125"/>
            <a:ext cx="4660800" cy="8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l" rtl="0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l" rtl="0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l" rtl="0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l" rtl="0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l" rtl="0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l" rtl="0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l" rtl="0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l" rtl="0">
              <a:lnSpc>
                <a:spcPct val="140000"/>
              </a:lnSpc>
              <a:spcBef>
                <a:spcPts val="500"/>
              </a:spcBef>
              <a:spcAft>
                <a:spcPts val="50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763" name="Google Shape;763;p48"/>
          <p:cNvSpPr txBox="1">
            <a:spLocks noGrp="1"/>
          </p:cNvSpPr>
          <p:nvPr>
            <p:ph type="subTitle" idx="7"/>
          </p:nvPr>
        </p:nvSpPr>
        <p:spPr>
          <a:xfrm>
            <a:off x="6857350" y="2760775"/>
            <a:ext cx="4660800" cy="34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1pPr>
            <a:lvl2pPr lvl="1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endParaRPr/>
          </a:p>
        </p:txBody>
      </p:sp>
      <p:sp>
        <p:nvSpPr>
          <p:cNvPr id="764" name="Google Shape;764;p48"/>
          <p:cNvSpPr txBox="1">
            <a:spLocks noGrp="1"/>
          </p:cNvSpPr>
          <p:nvPr>
            <p:ph type="subTitle" idx="8"/>
          </p:nvPr>
        </p:nvSpPr>
        <p:spPr>
          <a:xfrm>
            <a:off x="6857350" y="4684200"/>
            <a:ext cx="4660800" cy="8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l" rtl="0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l" rtl="0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l" rtl="0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l" rtl="0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l" rtl="0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l" rtl="0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l" rtl="0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l" rtl="0">
              <a:lnSpc>
                <a:spcPct val="140000"/>
              </a:lnSpc>
              <a:spcBef>
                <a:spcPts val="500"/>
              </a:spcBef>
              <a:spcAft>
                <a:spcPts val="50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765" name="Google Shape;765;p48"/>
          <p:cNvSpPr txBox="1">
            <a:spLocks noGrp="1"/>
          </p:cNvSpPr>
          <p:nvPr>
            <p:ph type="subTitle" idx="9"/>
          </p:nvPr>
        </p:nvSpPr>
        <p:spPr>
          <a:xfrm>
            <a:off x="6857350" y="4280850"/>
            <a:ext cx="4660800" cy="34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1pPr>
            <a:lvl2pPr lvl="1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rior white">
  <p:cSld name="Interior white">
    <p:spTree>
      <p:nvGrpSpPr>
        <p:cNvPr id="1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p49"/>
          <p:cNvSpPr txBox="1">
            <a:spLocks noGrp="1"/>
          </p:cNvSpPr>
          <p:nvPr>
            <p:ph type="title"/>
          </p:nvPr>
        </p:nvSpPr>
        <p:spPr>
          <a:xfrm>
            <a:off x="1752600" y="946000"/>
            <a:ext cx="8686800" cy="96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Calibri"/>
              <a:buNone/>
              <a:defRPr sz="2700">
                <a:solidFill>
                  <a:srgbClr val="000000"/>
                </a:solidFill>
              </a:defRPr>
            </a:lvl1pPr>
            <a:lvl2pPr lvl="1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None/>
              <a:defRPr sz="2700">
                <a:solidFill>
                  <a:srgbClr val="000000"/>
                </a:solidFill>
              </a:defRPr>
            </a:lvl2pPr>
            <a:lvl3pPr lvl="2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None/>
              <a:defRPr sz="2700">
                <a:solidFill>
                  <a:srgbClr val="000000"/>
                </a:solidFill>
              </a:defRPr>
            </a:lvl3pPr>
            <a:lvl4pPr lvl="3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None/>
              <a:defRPr sz="2700">
                <a:solidFill>
                  <a:srgbClr val="000000"/>
                </a:solidFill>
              </a:defRPr>
            </a:lvl4pPr>
            <a:lvl5pPr lvl="4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None/>
              <a:defRPr sz="2700">
                <a:solidFill>
                  <a:srgbClr val="000000"/>
                </a:solidFill>
              </a:defRPr>
            </a:lvl5pPr>
            <a:lvl6pPr lvl="5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None/>
              <a:defRPr sz="2700">
                <a:solidFill>
                  <a:srgbClr val="000000"/>
                </a:solidFill>
              </a:defRPr>
            </a:lvl6pPr>
            <a:lvl7pPr lvl="6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None/>
              <a:defRPr sz="2700">
                <a:solidFill>
                  <a:srgbClr val="000000"/>
                </a:solidFill>
              </a:defRPr>
            </a:lvl7pPr>
            <a:lvl8pPr lvl="7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None/>
              <a:defRPr sz="2700">
                <a:solidFill>
                  <a:srgbClr val="000000"/>
                </a:solidFill>
              </a:defRPr>
            </a:lvl8pPr>
            <a:lvl9pPr lvl="8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None/>
              <a:defRPr sz="27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cxnSp>
        <p:nvCxnSpPr>
          <p:cNvPr id="768" name="Google Shape;768;p49"/>
          <p:cNvCxnSpPr/>
          <p:nvPr/>
        </p:nvCxnSpPr>
        <p:spPr>
          <a:xfrm rot="10800000">
            <a:off x="447775" y="100"/>
            <a:ext cx="0" cy="886500"/>
          </a:xfrm>
          <a:prstGeom prst="straightConnector1">
            <a:avLst/>
          </a:prstGeom>
          <a:noFill/>
          <a:ln w="9525" cap="flat" cmpd="sng">
            <a:solidFill>
              <a:srgbClr val="EE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69" name="Google Shape;769;p49"/>
          <p:cNvSpPr txBox="1">
            <a:spLocks noGrp="1"/>
          </p:cNvSpPr>
          <p:nvPr>
            <p:ph type="subTitle" idx="1"/>
          </p:nvPr>
        </p:nvSpPr>
        <p:spPr>
          <a:xfrm>
            <a:off x="447775" y="55440"/>
            <a:ext cx="5148900" cy="81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8900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E0000"/>
              </a:buClr>
              <a:buSzPts val="900"/>
              <a:buFont typeface="Overpass SemiBold"/>
              <a:buNone/>
              <a:defRPr sz="900">
                <a:solidFill>
                  <a:srgbClr val="EE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E0000"/>
              </a:buClr>
              <a:buSzPts val="900"/>
              <a:buFont typeface="Overpass SemiBold"/>
              <a:buNone/>
              <a:defRPr sz="900">
                <a:solidFill>
                  <a:srgbClr val="EE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E0000"/>
              </a:buClr>
              <a:buSzPts val="900"/>
              <a:buFont typeface="Overpass SemiBold"/>
              <a:buNone/>
              <a:defRPr sz="900">
                <a:solidFill>
                  <a:srgbClr val="EE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E0000"/>
              </a:buClr>
              <a:buSzPts val="900"/>
              <a:buFont typeface="Overpass SemiBold"/>
              <a:buNone/>
              <a:defRPr sz="900">
                <a:solidFill>
                  <a:srgbClr val="EE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E0000"/>
              </a:buClr>
              <a:buSzPts val="900"/>
              <a:buFont typeface="Overpass SemiBold"/>
              <a:buNone/>
              <a:defRPr sz="900">
                <a:solidFill>
                  <a:srgbClr val="EE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E0000"/>
              </a:buClr>
              <a:buSzPts val="900"/>
              <a:buFont typeface="Overpass SemiBold"/>
              <a:buNone/>
              <a:defRPr sz="900">
                <a:solidFill>
                  <a:srgbClr val="EE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E0000"/>
              </a:buClr>
              <a:buSzPts val="900"/>
              <a:buFont typeface="Overpass SemiBold"/>
              <a:buNone/>
              <a:defRPr sz="900">
                <a:solidFill>
                  <a:srgbClr val="EE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E0000"/>
              </a:buClr>
              <a:buSzPts val="900"/>
              <a:buFont typeface="Overpass SemiBold"/>
              <a:buNone/>
              <a:defRPr sz="900">
                <a:solidFill>
                  <a:srgbClr val="EE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E0000"/>
              </a:buClr>
              <a:buSzPts val="900"/>
              <a:buFont typeface="Overpass SemiBold"/>
              <a:buNone/>
              <a:defRPr sz="900">
                <a:solidFill>
                  <a:srgbClr val="EE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9pPr>
          </a:lstStyle>
          <a:p>
            <a:endParaRPr/>
          </a:p>
        </p:txBody>
      </p:sp>
      <p:cxnSp>
        <p:nvCxnSpPr>
          <p:cNvPr id="770" name="Google Shape;770;p49"/>
          <p:cNvCxnSpPr/>
          <p:nvPr/>
        </p:nvCxnSpPr>
        <p:spPr>
          <a:xfrm rot="10800000">
            <a:off x="447767" y="6401100"/>
            <a:ext cx="0" cy="456900"/>
          </a:xfrm>
          <a:prstGeom prst="straightConnector1">
            <a:avLst/>
          </a:prstGeom>
          <a:noFill/>
          <a:ln w="9525" cap="flat" cmpd="sng">
            <a:solidFill>
              <a:srgbClr val="EE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71" name="Google Shape;771;p49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700" cy="1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  <p:sp>
        <p:nvSpPr>
          <p:cNvPr id="772" name="Google Shape;772;p49"/>
          <p:cNvSpPr txBox="1"/>
          <p:nvPr/>
        </p:nvSpPr>
        <p:spPr>
          <a:xfrm>
            <a:off x="10068030" y="269836"/>
            <a:ext cx="1619100" cy="2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666666"/>
              </a:solidFill>
              <a:latin typeface="Overpass Light"/>
              <a:ea typeface="Overpass Light"/>
              <a:cs typeface="Overpass Light"/>
              <a:sym typeface="Overpass Light"/>
            </a:endParaRPr>
          </a:p>
        </p:txBody>
      </p:sp>
      <p:pic>
        <p:nvPicPr>
          <p:cNvPr id="773" name="Google Shape;773;p4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11280" y="6313251"/>
            <a:ext cx="974531" cy="227812"/>
          </a:xfrm>
          <a:prstGeom prst="rect">
            <a:avLst/>
          </a:prstGeom>
          <a:noFill/>
          <a:ln>
            <a:noFill/>
          </a:ln>
        </p:spPr>
      </p:pic>
      <p:sp>
        <p:nvSpPr>
          <p:cNvPr id="774" name="Google Shape;774;p49"/>
          <p:cNvSpPr txBox="1">
            <a:spLocks noGrp="1"/>
          </p:cNvSpPr>
          <p:nvPr>
            <p:ph type="subTitle" idx="2"/>
          </p:nvPr>
        </p:nvSpPr>
        <p:spPr>
          <a:xfrm>
            <a:off x="885051" y="6169551"/>
            <a:ext cx="9182700" cy="5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 rtl="0">
              <a:lnSpc>
                <a:spcPct val="142000"/>
              </a:lnSpc>
              <a:spcBef>
                <a:spcPts val="0"/>
              </a:spcBef>
              <a:spcAft>
                <a:spcPts val="0"/>
              </a:spcAft>
              <a:buClr>
                <a:srgbClr val="4D4D4F"/>
              </a:buClr>
              <a:buSzPts val="2100"/>
              <a:buNone/>
              <a:defRPr sz="700">
                <a:solidFill>
                  <a:srgbClr val="4D4D4F"/>
                </a:solidFill>
              </a:defRPr>
            </a:lvl1pPr>
            <a:lvl2pPr lvl="1" algn="l" rtl="0">
              <a:lnSpc>
                <a:spcPct val="142000"/>
              </a:lnSpc>
              <a:spcBef>
                <a:spcPts val="0"/>
              </a:spcBef>
              <a:spcAft>
                <a:spcPts val="0"/>
              </a:spcAft>
              <a:buClr>
                <a:srgbClr val="4D4D4F"/>
              </a:buClr>
              <a:buSzPts val="1600"/>
              <a:buNone/>
              <a:defRPr sz="700">
                <a:solidFill>
                  <a:srgbClr val="4D4D4F"/>
                </a:solidFill>
              </a:defRPr>
            </a:lvl2pPr>
            <a:lvl3pPr lvl="2" algn="l" rtl="0">
              <a:lnSpc>
                <a:spcPct val="142000"/>
              </a:lnSpc>
              <a:spcBef>
                <a:spcPts val="0"/>
              </a:spcBef>
              <a:spcAft>
                <a:spcPts val="0"/>
              </a:spcAft>
              <a:buClr>
                <a:srgbClr val="4D4D4F"/>
              </a:buClr>
              <a:buSzPts val="1600"/>
              <a:buNone/>
              <a:defRPr sz="700">
                <a:solidFill>
                  <a:srgbClr val="4D4D4F"/>
                </a:solidFill>
              </a:defRPr>
            </a:lvl3pPr>
            <a:lvl4pPr lvl="3" algn="l" rtl="0">
              <a:lnSpc>
                <a:spcPct val="142000"/>
              </a:lnSpc>
              <a:spcBef>
                <a:spcPts val="0"/>
              </a:spcBef>
              <a:spcAft>
                <a:spcPts val="0"/>
              </a:spcAft>
              <a:buClr>
                <a:srgbClr val="4D4D4F"/>
              </a:buClr>
              <a:buSzPts val="1600"/>
              <a:buNone/>
              <a:defRPr sz="700">
                <a:solidFill>
                  <a:srgbClr val="4D4D4F"/>
                </a:solidFill>
              </a:defRPr>
            </a:lvl4pPr>
            <a:lvl5pPr lvl="4" algn="l" rtl="0">
              <a:lnSpc>
                <a:spcPct val="142000"/>
              </a:lnSpc>
              <a:spcBef>
                <a:spcPts val="0"/>
              </a:spcBef>
              <a:spcAft>
                <a:spcPts val="0"/>
              </a:spcAft>
              <a:buClr>
                <a:srgbClr val="4D4D4F"/>
              </a:buClr>
              <a:buSzPts val="1600"/>
              <a:buNone/>
              <a:defRPr sz="700">
                <a:solidFill>
                  <a:srgbClr val="4D4D4F"/>
                </a:solidFill>
              </a:defRPr>
            </a:lvl5pPr>
            <a:lvl6pPr lvl="5" algn="l" rtl="0">
              <a:lnSpc>
                <a:spcPct val="142000"/>
              </a:lnSpc>
              <a:spcBef>
                <a:spcPts val="0"/>
              </a:spcBef>
              <a:spcAft>
                <a:spcPts val="0"/>
              </a:spcAft>
              <a:buClr>
                <a:srgbClr val="4D4D4F"/>
              </a:buClr>
              <a:buSzPts val="1600"/>
              <a:buNone/>
              <a:defRPr sz="700">
                <a:solidFill>
                  <a:srgbClr val="4D4D4F"/>
                </a:solidFill>
              </a:defRPr>
            </a:lvl6pPr>
            <a:lvl7pPr lvl="6" algn="l" rtl="0">
              <a:lnSpc>
                <a:spcPct val="142000"/>
              </a:lnSpc>
              <a:spcBef>
                <a:spcPts val="0"/>
              </a:spcBef>
              <a:spcAft>
                <a:spcPts val="0"/>
              </a:spcAft>
              <a:buClr>
                <a:srgbClr val="4D4D4F"/>
              </a:buClr>
              <a:buSzPts val="1600"/>
              <a:buNone/>
              <a:defRPr sz="700">
                <a:solidFill>
                  <a:srgbClr val="4D4D4F"/>
                </a:solidFill>
              </a:defRPr>
            </a:lvl7pPr>
            <a:lvl8pPr lvl="7" algn="l" rtl="0">
              <a:lnSpc>
                <a:spcPct val="142000"/>
              </a:lnSpc>
              <a:spcBef>
                <a:spcPts val="0"/>
              </a:spcBef>
              <a:spcAft>
                <a:spcPts val="0"/>
              </a:spcAft>
              <a:buClr>
                <a:srgbClr val="4D4D4F"/>
              </a:buClr>
              <a:buSzPts val="1600"/>
              <a:buNone/>
              <a:defRPr sz="700">
                <a:solidFill>
                  <a:srgbClr val="4D4D4F"/>
                </a:solidFill>
              </a:defRPr>
            </a:lvl8pPr>
            <a:lvl9pPr lvl="8" algn="l" rtl="0">
              <a:lnSpc>
                <a:spcPct val="142000"/>
              </a:lnSpc>
              <a:spcBef>
                <a:spcPts val="0"/>
              </a:spcBef>
              <a:spcAft>
                <a:spcPts val="0"/>
              </a:spcAft>
              <a:buClr>
                <a:srgbClr val="4D4D4F"/>
              </a:buClr>
              <a:buSzPts val="1600"/>
              <a:buNone/>
              <a:defRPr sz="700">
                <a:solidFill>
                  <a:srgbClr val="4D4D4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rior blank 1">
  <p:cSld name="Interior blank">
    <p:spTree>
      <p:nvGrpSpPr>
        <p:cNvPr id="1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776;p50"/>
          <p:cNvSpPr txBox="1">
            <a:spLocks noGrp="1"/>
          </p:cNvSpPr>
          <p:nvPr>
            <p:ph type="subTitle" idx="1"/>
          </p:nvPr>
        </p:nvSpPr>
        <p:spPr>
          <a:xfrm>
            <a:off x="447775" y="55441"/>
            <a:ext cx="5148900" cy="81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8900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Text Medium"/>
              <a:buNone/>
              <a:defRPr sz="10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Text Medium"/>
              <a:buNone/>
              <a:defRPr sz="10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Text Medium"/>
              <a:buNone/>
              <a:defRPr sz="10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Text Medium"/>
              <a:buNone/>
              <a:defRPr sz="10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Text Medium"/>
              <a:buNone/>
              <a:defRPr sz="10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Text Medium"/>
              <a:buNone/>
              <a:defRPr sz="10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Text Medium"/>
              <a:buNone/>
              <a:defRPr sz="10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Text Medium"/>
              <a:buNone/>
              <a:defRPr sz="10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Text Medium"/>
              <a:buNone/>
              <a:defRPr sz="10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endParaRPr/>
          </a:p>
        </p:txBody>
      </p:sp>
      <p:cxnSp>
        <p:nvCxnSpPr>
          <p:cNvPr id="777" name="Google Shape;777;p50"/>
          <p:cNvCxnSpPr/>
          <p:nvPr/>
        </p:nvCxnSpPr>
        <p:spPr>
          <a:xfrm rot="10800000">
            <a:off x="447775" y="100"/>
            <a:ext cx="0" cy="8865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78" name="Google Shape;778;p50"/>
          <p:cNvCxnSpPr/>
          <p:nvPr/>
        </p:nvCxnSpPr>
        <p:spPr>
          <a:xfrm rot="10800000">
            <a:off x="447767" y="6401400"/>
            <a:ext cx="0" cy="4566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79" name="Google Shape;779;p50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700" cy="1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Red Hat Text Medium"/>
              <a:buNone/>
              <a:defRPr sz="800" b="0" i="0" u="none" strike="noStrike" cap="none">
                <a:solidFill>
                  <a:srgbClr val="888888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Red Hat Text Medium"/>
              <a:buNone/>
              <a:defRPr sz="800" b="0" i="0" u="none" strike="noStrike" cap="none">
                <a:solidFill>
                  <a:srgbClr val="888888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Red Hat Text Medium"/>
              <a:buNone/>
              <a:defRPr sz="800" b="0" i="0" u="none" strike="noStrike" cap="none">
                <a:solidFill>
                  <a:srgbClr val="888888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Red Hat Text Medium"/>
              <a:buNone/>
              <a:defRPr sz="800" b="0" i="0" u="none" strike="noStrike" cap="none">
                <a:solidFill>
                  <a:srgbClr val="888888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Red Hat Text Medium"/>
              <a:buNone/>
              <a:defRPr sz="800" b="0" i="0" u="none" strike="noStrike" cap="none">
                <a:solidFill>
                  <a:srgbClr val="888888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marL="0" marR="0" lvl="5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Red Hat Text Medium"/>
              <a:buNone/>
              <a:defRPr sz="800" b="0" i="0" u="none" strike="noStrike" cap="none">
                <a:solidFill>
                  <a:srgbClr val="888888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marL="0" marR="0" lvl="6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Red Hat Text Medium"/>
              <a:buNone/>
              <a:defRPr sz="800" b="0" i="0" u="none" strike="noStrike" cap="none">
                <a:solidFill>
                  <a:srgbClr val="888888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marL="0" marR="0" lvl="7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Red Hat Text Medium"/>
              <a:buNone/>
              <a:defRPr sz="800" b="0" i="0" u="none" strike="noStrike" cap="none">
                <a:solidFill>
                  <a:srgbClr val="888888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marL="0" marR="0" lvl="8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Red Hat Text Medium"/>
              <a:buNone/>
              <a:defRPr sz="800" b="0" i="0" u="none" strike="noStrike" cap="none">
                <a:solidFill>
                  <a:srgbClr val="888888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  <p:pic>
        <p:nvPicPr>
          <p:cNvPr id="780" name="Google Shape;780;p50"/>
          <p:cNvPicPr preferRelativeResize="0"/>
          <p:nvPr/>
        </p:nvPicPr>
        <p:blipFill rotWithShape="1">
          <a:blip r:embed="rId2">
            <a:alphaModFix/>
          </a:blip>
          <a:srcRect t="327" b="317"/>
          <a:stretch/>
        </p:blipFill>
        <p:spPr>
          <a:xfrm>
            <a:off x="10711279" y="6313250"/>
            <a:ext cx="975850" cy="228121"/>
          </a:xfrm>
          <a:prstGeom prst="rect">
            <a:avLst/>
          </a:prstGeom>
          <a:noFill/>
          <a:ln>
            <a:noFill/>
          </a:ln>
        </p:spPr>
      </p:pic>
      <p:sp>
        <p:nvSpPr>
          <p:cNvPr id="781" name="Google Shape;781;p50"/>
          <p:cNvSpPr txBox="1">
            <a:spLocks noGrp="1"/>
          </p:cNvSpPr>
          <p:nvPr>
            <p:ph type="subTitle" idx="2"/>
          </p:nvPr>
        </p:nvSpPr>
        <p:spPr>
          <a:xfrm>
            <a:off x="885050" y="6169550"/>
            <a:ext cx="8002500" cy="5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2pPr>
            <a:lvl3pPr lvl="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3pPr>
            <a:lvl4pPr lvl="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4pPr>
            <a:lvl5pPr lvl="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5pPr>
            <a:lvl6pPr lvl="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6pPr>
            <a:lvl7pPr lvl="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7pPr>
            <a:lvl8pPr lvl="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8pPr>
            <a:lvl9pPr lvl="8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eme 3 Title">
  <p:cSld name="CUSTO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6"/>
          <p:cNvSpPr/>
          <p:nvPr/>
        </p:nvSpPr>
        <p:spPr>
          <a:xfrm>
            <a:off x="9617175" y="5878875"/>
            <a:ext cx="2574900" cy="979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5" name="Google Shape;65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106850" y="6203986"/>
            <a:ext cx="1580275" cy="37276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6" name="Google Shape;66;p6"/>
          <p:cNvCxnSpPr/>
          <p:nvPr/>
        </p:nvCxnSpPr>
        <p:spPr>
          <a:xfrm rot="10800000">
            <a:off x="447767" y="6401400"/>
            <a:ext cx="0" cy="4566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7" name="Google Shape;67;p6"/>
          <p:cNvSpPr txBox="1">
            <a:spLocks noGrp="1"/>
          </p:cNvSpPr>
          <p:nvPr>
            <p:ph type="subTitle" idx="1"/>
          </p:nvPr>
        </p:nvSpPr>
        <p:spPr>
          <a:xfrm>
            <a:off x="5660525" y="3971650"/>
            <a:ext cx="4446300" cy="914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ed Hat Display"/>
              <a:buNone/>
              <a:defRPr sz="1800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lvl="1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8" name="Google Shape;68;p6"/>
          <p:cNvSpPr txBox="1">
            <a:spLocks noGrp="1"/>
          </p:cNvSpPr>
          <p:nvPr>
            <p:ph type="title"/>
          </p:nvPr>
        </p:nvSpPr>
        <p:spPr>
          <a:xfrm>
            <a:off x="5660525" y="1709031"/>
            <a:ext cx="5736300" cy="2117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6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6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6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6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6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6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6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6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9pPr>
          </a:lstStyle>
          <a:p>
            <a:endParaRPr/>
          </a:p>
        </p:txBody>
      </p:sp>
      <p:sp>
        <p:nvSpPr>
          <p:cNvPr id="69" name="Google Shape;69;p6"/>
          <p:cNvSpPr txBox="1">
            <a:spLocks noGrp="1"/>
          </p:cNvSpPr>
          <p:nvPr>
            <p:ph type="subTitle" idx="2"/>
          </p:nvPr>
        </p:nvSpPr>
        <p:spPr>
          <a:xfrm>
            <a:off x="5660525" y="5318275"/>
            <a:ext cx="2040300" cy="605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ed Hat Display Medium"/>
              <a:buNone/>
              <a:defRPr sz="1400">
                <a:solidFill>
                  <a:schemeClr val="dk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2pPr>
            <a:lvl3pPr lvl="2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3pPr>
            <a:lvl4pPr lvl="3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4pPr>
            <a:lvl5pPr lvl="4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5pPr>
            <a:lvl6pPr lvl="5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6pPr>
            <a:lvl7pPr lvl="6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7pPr>
            <a:lvl8pPr lvl="7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8pPr>
            <a:lvl9pPr lvl="8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0" name="Google Shape;70;p6"/>
          <p:cNvSpPr txBox="1">
            <a:spLocks noGrp="1"/>
          </p:cNvSpPr>
          <p:nvPr>
            <p:ph type="subTitle" idx="3"/>
          </p:nvPr>
        </p:nvSpPr>
        <p:spPr>
          <a:xfrm rot="5400000">
            <a:off x="-2138450" y="2138400"/>
            <a:ext cx="5148900" cy="872100"/>
          </a:xfrm>
          <a:prstGeom prst="rect">
            <a:avLst/>
          </a:prstGeom>
        </p:spPr>
        <p:txBody>
          <a:bodyPr spcFirstLastPara="1" wrap="square" lIns="502900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Display Medium"/>
              <a:buNone/>
              <a:defRPr sz="1000">
                <a:solidFill>
                  <a:schemeClr val="l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endParaRPr/>
          </a:p>
        </p:txBody>
      </p:sp>
      <p:sp>
        <p:nvSpPr>
          <p:cNvPr id="71" name="Google Shape;71;p6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700" cy="1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large quote red">
  <p:cSld name="Divider large quote red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Google Shape;783;p51"/>
          <p:cNvSpPr txBox="1">
            <a:spLocks noGrp="1"/>
          </p:cNvSpPr>
          <p:nvPr>
            <p:ph type="title"/>
          </p:nvPr>
        </p:nvSpPr>
        <p:spPr>
          <a:xfrm>
            <a:off x="2076025" y="1883251"/>
            <a:ext cx="7992000" cy="30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67"/>
              <a:buFont typeface="Calibri"/>
              <a:buNone/>
              <a:defRPr sz="5467">
                <a:solidFill>
                  <a:schemeClr val="lt1"/>
                </a:solidFill>
              </a:defRPr>
            </a:lvl1pPr>
            <a:lvl2pPr lvl="1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67"/>
              <a:buNone/>
              <a:defRPr sz="5467">
                <a:solidFill>
                  <a:schemeClr val="lt1"/>
                </a:solidFill>
              </a:defRPr>
            </a:lvl2pPr>
            <a:lvl3pPr lvl="2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67"/>
              <a:buNone/>
              <a:defRPr sz="5467">
                <a:solidFill>
                  <a:schemeClr val="lt1"/>
                </a:solidFill>
              </a:defRPr>
            </a:lvl3pPr>
            <a:lvl4pPr lvl="3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67"/>
              <a:buNone/>
              <a:defRPr sz="5467">
                <a:solidFill>
                  <a:schemeClr val="lt1"/>
                </a:solidFill>
              </a:defRPr>
            </a:lvl4pPr>
            <a:lvl5pPr lvl="4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67"/>
              <a:buNone/>
              <a:defRPr sz="5467">
                <a:solidFill>
                  <a:schemeClr val="lt1"/>
                </a:solidFill>
              </a:defRPr>
            </a:lvl5pPr>
            <a:lvl6pPr lvl="5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67"/>
              <a:buNone/>
              <a:defRPr sz="5467">
                <a:solidFill>
                  <a:schemeClr val="lt1"/>
                </a:solidFill>
              </a:defRPr>
            </a:lvl6pPr>
            <a:lvl7pPr lvl="6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67"/>
              <a:buNone/>
              <a:defRPr sz="5467">
                <a:solidFill>
                  <a:schemeClr val="lt1"/>
                </a:solidFill>
              </a:defRPr>
            </a:lvl7pPr>
            <a:lvl8pPr lvl="7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67"/>
              <a:buNone/>
              <a:defRPr sz="5467">
                <a:solidFill>
                  <a:schemeClr val="lt1"/>
                </a:solidFill>
              </a:defRPr>
            </a:lvl8pPr>
            <a:lvl9pPr lvl="8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67"/>
              <a:buNone/>
              <a:defRPr sz="5467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cxnSp>
        <p:nvCxnSpPr>
          <p:cNvPr id="784" name="Google Shape;784;p51"/>
          <p:cNvCxnSpPr/>
          <p:nvPr/>
        </p:nvCxnSpPr>
        <p:spPr>
          <a:xfrm rot="10800000">
            <a:off x="447767" y="6401100"/>
            <a:ext cx="0" cy="456900"/>
          </a:xfrm>
          <a:prstGeom prst="straightConnector1">
            <a:avLst/>
          </a:prstGeom>
          <a:noFill/>
          <a:ln w="9525" cap="flat" cmpd="sng">
            <a:solidFill>
              <a:srgbClr val="EE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85" name="Google Shape;785;p51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700" cy="1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Overpass SemiBold"/>
              <a:buNone/>
              <a:defRPr sz="800" b="0" i="0" u="none" strike="noStrike" cap="none">
                <a:solidFill>
                  <a:srgbClr val="888888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Overpass SemiBold"/>
              <a:buNone/>
              <a:defRPr sz="800" b="0" i="0" u="none" strike="noStrike" cap="none">
                <a:solidFill>
                  <a:srgbClr val="888888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Overpass SemiBold"/>
              <a:buNone/>
              <a:defRPr sz="800" b="0" i="0" u="none" strike="noStrike" cap="none">
                <a:solidFill>
                  <a:srgbClr val="888888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Overpass SemiBold"/>
              <a:buNone/>
              <a:defRPr sz="800" b="0" i="0" u="none" strike="noStrike" cap="none">
                <a:solidFill>
                  <a:srgbClr val="888888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Overpass SemiBold"/>
              <a:buNone/>
              <a:defRPr sz="800" b="0" i="0" u="none" strike="noStrike" cap="none">
                <a:solidFill>
                  <a:srgbClr val="888888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5pPr>
            <a:lvl6pPr marL="0" marR="0" lvl="5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Overpass SemiBold"/>
              <a:buNone/>
              <a:defRPr sz="800" b="0" i="0" u="none" strike="noStrike" cap="none">
                <a:solidFill>
                  <a:srgbClr val="888888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6pPr>
            <a:lvl7pPr marL="0" marR="0" lvl="6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Overpass SemiBold"/>
              <a:buNone/>
              <a:defRPr sz="800" b="0" i="0" u="none" strike="noStrike" cap="none">
                <a:solidFill>
                  <a:srgbClr val="888888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7pPr>
            <a:lvl8pPr marL="0" marR="0" lvl="7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Overpass SemiBold"/>
              <a:buNone/>
              <a:defRPr sz="800" b="0" i="0" u="none" strike="noStrike" cap="none">
                <a:solidFill>
                  <a:srgbClr val="888888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8pPr>
            <a:lvl9pPr marL="0" marR="0" lvl="8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Overpass SemiBold"/>
              <a:buNone/>
              <a:defRPr sz="800" b="0" i="0" u="none" strike="noStrike" cap="none">
                <a:solidFill>
                  <a:srgbClr val="888888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  <p:pic>
        <p:nvPicPr>
          <p:cNvPr id="786" name="Google Shape;786;p51"/>
          <p:cNvPicPr preferRelativeResize="0"/>
          <p:nvPr/>
        </p:nvPicPr>
        <p:blipFill rotWithShape="1">
          <a:blip r:embed="rId3">
            <a:alphaModFix/>
          </a:blip>
          <a:srcRect t="327" b="317"/>
          <a:stretch/>
        </p:blipFill>
        <p:spPr>
          <a:xfrm>
            <a:off x="10711280" y="6313252"/>
            <a:ext cx="975851" cy="22812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87" name="Google Shape;787;p51"/>
          <p:cNvCxnSpPr/>
          <p:nvPr/>
        </p:nvCxnSpPr>
        <p:spPr>
          <a:xfrm rot="10800000">
            <a:off x="447775" y="100"/>
            <a:ext cx="0" cy="886500"/>
          </a:xfrm>
          <a:prstGeom prst="straightConnector1">
            <a:avLst/>
          </a:prstGeom>
          <a:noFill/>
          <a:ln w="9525" cap="flat" cmpd="sng">
            <a:solidFill>
              <a:srgbClr val="EE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88" name="Google Shape;788;p51"/>
          <p:cNvSpPr txBox="1">
            <a:spLocks noGrp="1"/>
          </p:cNvSpPr>
          <p:nvPr>
            <p:ph type="subTitle" idx="1"/>
          </p:nvPr>
        </p:nvSpPr>
        <p:spPr>
          <a:xfrm>
            <a:off x="447775" y="55440"/>
            <a:ext cx="5148900" cy="81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9175" tIns="68575" rIns="68575" bIns="6857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Overpass SemiBold"/>
              <a:buNone/>
              <a:defRPr sz="933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Overpass SemiBold"/>
              <a:buNone/>
              <a:defRPr sz="933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Overpass SemiBold"/>
              <a:buNone/>
              <a:defRPr sz="933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Overpass SemiBold"/>
              <a:buNone/>
              <a:defRPr sz="933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Overpass SemiBold"/>
              <a:buNone/>
              <a:defRPr sz="933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Overpass SemiBold"/>
              <a:buNone/>
              <a:defRPr sz="933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Overpass SemiBold"/>
              <a:buNone/>
              <a:defRPr sz="933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Overpass SemiBold"/>
              <a:buNone/>
              <a:defRPr sz="933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Overpass SemiBold"/>
              <a:buNone/>
              <a:defRPr sz="933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rior white 1">
  <p:cSld name="1_Interior white">
    <p:spTree>
      <p:nvGrpSpPr>
        <p:cNvPr id="1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90" name="Google Shape;790;p52"/>
          <p:cNvCxnSpPr/>
          <p:nvPr/>
        </p:nvCxnSpPr>
        <p:spPr>
          <a:xfrm rot="10800000">
            <a:off x="447767" y="6401100"/>
            <a:ext cx="0" cy="456900"/>
          </a:xfrm>
          <a:prstGeom prst="straightConnector1">
            <a:avLst/>
          </a:prstGeom>
          <a:noFill/>
          <a:ln w="9525" cap="flat" cmpd="sng">
            <a:solidFill>
              <a:srgbClr val="EE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91" name="Google Shape;791;p52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700" cy="1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Overpass SemiBold"/>
              <a:buNone/>
              <a:defRPr sz="800" b="0" i="0" u="none" strike="noStrike" cap="none">
                <a:solidFill>
                  <a:srgbClr val="888888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Overpass SemiBold"/>
              <a:buNone/>
              <a:defRPr sz="800" b="0" i="0" u="none" strike="noStrike" cap="none">
                <a:solidFill>
                  <a:srgbClr val="888888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Overpass SemiBold"/>
              <a:buNone/>
              <a:defRPr sz="800" b="0" i="0" u="none" strike="noStrike" cap="none">
                <a:solidFill>
                  <a:srgbClr val="888888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Overpass SemiBold"/>
              <a:buNone/>
              <a:defRPr sz="800" b="0" i="0" u="none" strike="noStrike" cap="none">
                <a:solidFill>
                  <a:srgbClr val="888888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Overpass SemiBold"/>
              <a:buNone/>
              <a:defRPr sz="800" b="0" i="0" u="none" strike="noStrike" cap="none">
                <a:solidFill>
                  <a:srgbClr val="888888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5pPr>
            <a:lvl6pPr marL="0" marR="0" lvl="5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Overpass SemiBold"/>
              <a:buNone/>
              <a:defRPr sz="800" b="0" i="0" u="none" strike="noStrike" cap="none">
                <a:solidFill>
                  <a:srgbClr val="888888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6pPr>
            <a:lvl7pPr marL="0" marR="0" lvl="6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Overpass SemiBold"/>
              <a:buNone/>
              <a:defRPr sz="800" b="0" i="0" u="none" strike="noStrike" cap="none">
                <a:solidFill>
                  <a:srgbClr val="888888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7pPr>
            <a:lvl8pPr marL="0" marR="0" lvl="7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Overpass SemiBold"/>
              <a:buNone/>
              <a:defRPr sz="800" b="0" i="0" u="none" strike="noStrike" cap="none">
                <a:solidFill>
                  <a:srgbClr val="888888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8pPr>
            <a:lvl9pPr marL="0" marR="0" lvl="8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Overpass SemiBold"/>
              <a:buNone/>
              <a:defRPr sz="800" b="0" i="0" u="none" strike="noStrike" cap="none">
                <a:solidFill>
                  <a:srgbClr val="888888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  <p:pic>
        <p:nvPicPr>
          <p:cNvPr id="792" name="Google Shape;792;p52"/>
          <p:cNvPicPr preferRelativeResize="0"/>
          <p:nvPr/>
        </p:nvPicPr>
        <p:blipFill rotWithShape="1">
          <a:blip r:embed="rId2">
            <a:alphaModFix/>
          </a:blip>
          <a:srcRect t="327" b="317"/>
          <a:stretch/>
        </p:blipFill>
        <p:spPr>
          <a:xfrm>
            <a:off x="10711280" y="6313252"/>
            <a:ext cx="975851" cy="228121"/>
          </a:xfrm>
          <a:prstGeom prst="rect">
            <a:avLst/>
          </a:prstGeom>
          <a:noFill/>
          <a:ln>
            <a:noFill/>
          </a:ln>
        </p:spPr>
      </p:pic>
      <p:sp>
        <p:nvSpPr>
          <p:cNvPr id="793" name="Google Shape;793;p52"/>
          <p:cNvSpPr txBox="1">
            <a:spLocks noGrp="1"/>
          </p:cNvSpPr>
          <p:nvPr>
            <p:ph type="subTitle" idx="1"/>
          </p:nvPr>
        </p:nvSpPr>
        <p:spPr>
          <a:xfrm>
            <a:off x="885051" y="6169551"/>
            <a:ext cx="9182700" cy="5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 rtl="0">
              <a:lnSpc>
                <a:spcPct val="142000"/>
              </a:lnSpc>
              <a:spcBef>
                <a:spcPts val="0"/>
              </a:spcBef>
              <a:spcAft>
                <a:spcPts val="0"/>
              </a:spcAft>
              <a:buClr>
                <a:srgbClr val="4D4D4F"/>
              </a:buClr>
              <a:buSzPts val="667"/>
              <a:buNone/>
              <a:defRPr sz="667">
                <a:solidFill>
                  <a:srgbClr val="4D4D4F"/>
                </a:solidFill>
              </a:defRPr>
            </a:lvl1pPr>
            <a:lvl2pPr lvl="1" algn="l" rtl="0">
              <a:lnSpc>
                <a:spcPct val="142000"/>
              </a:lnSpc>
              <a:spcBef>
                <a:spcPts val="0"/>
              </a:spcBef>
              <a:spcAft>
                <a:spcPts val="0"/>
              </a:spcAft>
              <a:buClr>
                <a:srgbClr val="4D4D4F"/>
              </a:buClr>
              <a:buSzPts val="667"/>
              <a:buNone/>
              <a:defRPr sz="667">
                <a:solidFill>
                  <a:srgbClr val="4D4D4F"/>
                </a:solidFill>
              </a:defRPr>
            </a:lvl2pPr>
            <a:lvl3pPr lvl="2" algn="l" rtl="0">
              <a:lnSpc>
                <a:spcPct val="142000"/>
              </a:lnSpc>
              <a:spcBef>
                <a:spcPts val="0"/>
              </a:spcBef>
              <a:spcAft>
                <a:spcPts val="0"/>
              </a:spcAft>
              <a:buClr>
                <a:srgbClr val="4D4D4F"/>
              </a:buClr>
              <a:buSzPts val="667"/>
              <a:buNone/>
              <a:defRPr sz="667">
                <a:solidFill>
                  <a:srgbClr val="4D4D4F"/>
                </a:solidFill>
              </a:defRPr>
            </a:lvl3pPr>
            <a:lvl4pPr lvl="3" algn="l" rtl="0">
              <a:lnSpc>
                <a:spcPct val="142000"/>
              </a:lnSpc>
              <a:spcBef>
                <a:spcPts val="0"/>
              </a:spcBef>
              <a:spcAft>
                <a:spcPts val="0"/>
              </a:spcAft>
              <a:buClr>
                <a:srgbClr val="4D4D4F"/>
              </a:buClr>
              <a:buSzPts val="667"/>
              <a:buNone/>
              <a:defRPr sz="667">
                <a:solidFill>
                  <a:srgbClr val="4D4D4F"/>
                </a:solidFill>
              </a:defRPr>
            </a:lvl4pPr>
            <a:lvl5pPr lvl="4" algn="l" rtl="0">
              <a:lnSpc>
                <a:spcPct val="142000"/>
              </a:lnSpc>
              <a:spcBef>
                <a:spcPts val="0"/>
              </a:spcBef>
              <a:spcAft>
                <a:spcPts val="0"/>
              </a:spcAft>
              <a:buClr>
                <a:srgbClr val="4D4D4F"/>
              </a:buClr>
              <a:buSzPts val="667"/>
              <a:buNone/>
              <a:defRPr sz="667">
                <a:solidFill>
                  <a:srgbClr val="4D4D4F"/>
                </a:solidFill>
              </a:defRPr>
            </a:lvl5pPr>
            <a:lvl6pPr lvl="5" algn="l" rtl="0">
              <a:lnSpc>
                <a:spcPct val="142000"/>
              </a:lnSpc>
              <a:spcBef>
                <a:spcPts val="0"/>
              </a:spcBef>
              <a:spcAft>
                <a:spcPts val="0"/>
              </a:spcAft>
              <a:buClr>
                <a:srgbClr val="4D4D4F"/>
              </a:buClr>
              <a:buSzPts val="667"/>
              <a:buNone/>
              <a:defRPr sz="667">
                <a:solidFill>
                  <a:srgbClr val="4D4D4F"/>
                </a:solidFill>
              </a:defRPr>
            </a:lvl6pPr>
            <a:lvl7pPr lvl="6" algn="l" rtl="0">
              <a:lnSpc>
                <a:spcPct val="142000"/>
              </a:lnSpc>
              <a:spcBef>
                <a:spcPts val="0"/>
              </a:spcBef>
              <a:spcAft>
                <a:spcPts val="0"/>
              </a:spcAft>
              <a:buClr>
                <a:srgbClr val="4D4D4F"/>
              </a:buClr>
              <a:buSzPts val="667"/>
              <a:buNone/>
              <a:defRPr sz="667">
                <a:solidFill>
                  <a:srgbClr val="4D4D4F"/>
                </a:solidFill>
              </a:defRPr>
            </a:lvl7pPr>
            <a:lvl8pPr lvl="7" algn="l" rtl="0">
              <a:lnSpc>
                <a:spcPct val="142000"/>
              </a:lnSpc>
              <a:spcBef>
                <a:spcPts val="0"/>
              </a:spcBef>
              <a:spcAft>
                <a:spcPts val="0"/>
              </a:spcAft>
              <a:buClr>
                <a:srgbClr val="4D4D4F"/>
              </a:buClr>
              <a:buSzPts val="667"/>
              <a:buNone/>
              <a:defRPr sz="667">
                <a:solidFill>
                  <a:srgbClr val="4D4D4F"/>
                </a:solidFill>
              </a:defRPr>
            </a:lvl8pPr>
            <a:lvl9pPr lvl="8" algn="l" rtl="0">
              <a:lnSpc>
                <a:spcPct val="142000"/>
              </a:lnSpc>
              <a:spcBef>
                <a:spcPts val="0"/>
              </a:spcBef>
              <a:spcAft>
                <a:spcPts val="0"/>
              </a:spcAft>
              <a:buClr>
                <a:srgbClr val="4D4D4F"/>
              </a:buClr>
              <a:buSzPts val="667"/>
              <a:buNone/>
              <a:defRPr sz="667">
                <a:solidFill>
                  <a:srgbClr val="4D4D4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rior white 1 1">
  <p:cSld name="Interior white 1">
    <p:spTree>
      <p:nvGrpSpPr>
        <p:cNvPr id="1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Google Shape;795;p53"/>
          <p:cNvSpPr txBox="1">
            <a:spLocks noGrp="1"/>
          </p:cNvSpPr>
          <p:nvPr>
            <p:ph type="title"/>
          </p:nvPr>
        </p:nvSpPr>
        <p:spPr>
          <a:xfrm>
            <a:off x="1752600" y="946000"/>
            <a:ext cx="8686800" cy="96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lvl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None/>
              <a:defRPr sz="2667">
                <a:solidFill>
                  <a:srgbClr val="000000"/>
                </a:solidFill>
              </a:defRPr>
            </a:lvl1pPr>
            <a:lvl2pPr lvl="1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None/>
              <a:defRPr sz="2667">
                <a:solidFill>
                  <a:srgbClr val="000000"/>
                </a:solidFill>
              </a:defRPr>
            </a:lvl2pPr>
            <a:lvl3pPr lvl="2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None/>
              <a:defRPr sz="2667">
                <a:solidFill>
                  <a:srgbClr val="000000"/>
                </a:solidFill>
              </a:defRPr>
            </a:lvl3pPr>
            <a:lvl4pPr lvl="3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None/>
              <a:defRPr sz="2667">
                <a:solidFill>
                  <a:srgbClr val="000000"/>
                </a:solidFill>
              </a:defRPr>
            </a:lvl4pPr>
            <a:lvl5pPr lvl="4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None/>
              <a:defRPr sz="2667">
                <a:solidFill>
                  <a:srgbClr val="000000"/>
                </a:solidFill>
              </a:defRPr>
            </a:lvl5pPr>
            <a:lvl6pPr lvl="5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None/>
              <a:defRPr sz="2667">
                <a:solidFill>
                  <a:srgbClr val="000000"/>
                </a:solidFill>
              </a:defRPr>
            </a:lvl6pPr>
            <a:lvl7pPr lvl="6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None/>
              <a:defRPr sz="2667">
                <a:solidFill>
                  <a:srgbClr val="000000"/>
                </a:solidFill>
              </a:defRPr>
            </a:lvl7pPr>
            <a:lvl8pPr lvl="7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None/>
              <a:defRPr sz="2667">
                <a:solidFill>
                  <a:srgbClr val="000000"/>
                </a:solidFill>
              </a:defRPr>
            </a:lvl8pPr>
            <a:lvl9pPr lvl="8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None/>
              <a:defRPr sz="2667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cxnSp>
        <p:nvCxnSpPr>
          <p:cNvPr id="796" name="Google Shape;796;p53"/>
          <p:cNvCxnSpPr/>
          <p:nvPr/>
        </p:nvCxnSpPr>
        <p:spPr>
          <a:xfrm rot="10800000">
            <a:off x="447775" y="100"/>
            <a:ext cx="0" cy="886500"/>
          </a:xfrm>
          <a:prstGeom prst="straightConnector1">
            <a:avLst/>
          </a:prstGeom>
          <a:noFill/>
          <a:ln w="9525" cap="flat" cmpd="sng">
            <a:solidFill>
              <a:srgbClr val="EE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97" name="Google Shape;797;p53"/>
          <p:cNvSpPr txBox="1">
            <a:spLocks noGrp="1"/>
          </p:cNvSpPr>
          <p:nvPr>
            <p:ph type="subTitle" idx="1"/>
          </p:nvPr>
        </p:nvSpPr>
        <p:spPr>
          <a:xfrm>
            <a:off x="447775" y="55440"/>
            <a:ext cx="5148900" cy="81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9175" tIns="68575" rIns="68575" bIns="6857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E0000"/>
              </a:buClr>
              <a:buSzPts val="700"/>
              <a:buFont typeface="Overpass SemiBold"/>
              <a:buNone/>
              <a:defRPr sz="933">
                <a:solidFill>
                  <a:srgbClr val="EE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E0000"/>
              </a:buClr>
              <a:buSzPts val="700"/>
              <a:buFont typeface="Overpass SemiBold"/>
              <a:buNone/>
              <a:defRPr sz="933">
                <a:solidFill>
                  <a:srgbClr val="EE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E0000"/>
              </a:buClr>
              <a:buSzPts val="700"/>
              <a:buFont typeface="Overpass SemiBold"/>
              <a:buNone/>
              <a:defRPr sz="933">
                <a:solidFill>
                  <a:srgbClr val="EE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E0000"/>
              </a:buClr>
              <a:buSzPts val="700"/>
              <a:buFont typeface="Overpass SemiBold"/>
              <a:buNone/>
              <a:defRPr sz="933">
                <a:solidFill>
                  <a:srgbClr val="EE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E0000"/>
              </a:buClr>
              <a:buSzPts val="700"/>
              <a:buFont typeface="Overpass SemiBold"/>
              <a:buNone/>
              <a:defRPr sz="933">
                <a:solidFill>
                  <a:srgbClr val="EE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E0000"/>
              </a:buClr>
              <a:buSzPts val="700"/>
              <a:buFont typeface="Overpass SemiBold"/>
              <a:buNone/>
              <a:defRPr sz="933">
                <a:solidFill>
                  <a:srgbClr val="EE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E0000"/>
              </a:buClr>
              <a:buSzPts val="700"/>
              <a:buFont typeface="Overpass SemiBold"/>
              <a:buNone/>
              <a:defRPr sz="933">
                <a:solidFill>
                  <a:srgbClr val="EE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E0000"/>
              </a:buClr>
              <a:buSzPts val="700"/>
              <a:buFont typeface="Overpass SemiBold"/>
              <a:buNone/>
              <a:defRPr sz="933">
                <a:solidFill>
                  <a:srgbClr val="EE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E0000"/>
              </a:buClr>
              <a:buSzPts val="700"/>
              <a:buFont typeface="Overpass SemiBold"/>
              <a:buNone/>
              <a:defRPr sz="933">
                <a:solidFill>
                  <a:srgbClr val="EE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9pPr>
          </a:lstStyle>
          <a:p>
            <a:endParaRPr/>
          </a:p>
        </p:txBody>
      </p:sp>
      <p:cxnSp>
        <p:nvCxnSpPr>
          <p:cNvPr id="798" name="Google Shape;798;p53"/>
          <p:cNvCxnSpPr/>
          <p:nvPr/>
        </p:nvCxnSpPr>
        <p:spPr>
          <a:xfrm rot="10800000">
            <a:off x="447767" y="6401100"/>
            <a:ext cx="0" cy="456900"/>
          </a:xfrm>
          <a:prstGeom prst="straightConnector1">
            <a:avLst/>
          </a:prstGeom>
          <a:noFill/>
          <a:ln w="9525" cap="flat" cmpd="sng">
            <a:solidFill>
              <a:srgbClr val="EE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99" name="Google Shape;799;p53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700" cy="1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  <p:pic>
        <p:nvPicPr>
          <p:cNvPr id="800" name="Google Shape;800;p53"/>
          <p:cNvPicPr preferRelativeResize="0"/>
          <p:nvPr/>
        </p:nvPicPr>
        <p:blipFill rotWithShape="1">
          <a:blip r:embed="rId2">
            <a:alphaModFix/>
          </a:blip>
          <a:srcRect t="327" b="317"/>
          <a:stretch/>
        </p:blipFill>
        <p:spPr>
          <a:xfrm>
            <a:off x="10711280" y="6313252"/>
            <a:ext cx="975851" cy="228121"/>
          </a:xfrm>
          <a:prstGeom prst="rect">
            <a:avLst/>
          </a:prstGeom>
          <a:noFill/>
          <a:ln>
            <a:noFill/>
          </a:ln>
        </p:spPr>
      </p:pic>
      <p:sp>
        <p:nvSpPr>
          <p:cNvPr id="801" name="Google Shape;801;p53"/>
          <p:cNvSpPr txBox="1">
            <a:spLocks noGrp="1"/>
          </p:cNvSpPr>
          <p:nvPr>
            <p:ph type="subTitle" idx="2"/>
          </p:nvPr>
        </p:nvSpPr>
        <p:spPr>
          <a:xfrm>
            <a:off x="885051" y="6169551"/>
            <a:ext cx="9182700" cy="5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>
            <a:lvl1pPr lvl="0" algn="l" rtl="0">
              <a:lnSpc>
                <a:spcPct val="142000"/>
              </a:lnSpc>
              <a:spcBef>
                <a:spcPts val="0"/>
              </a:spcBef>
              <a:spcAft>
                <a:spcPts val="0"/>
              </a:spcAft>
              <a:buClr>
                <a:srgbClr val="4D4D4F"/>
              </a:buClr>
              <a:buSzPts val="1600"/>
              <a:buNone/>
              <a:defRPr sz="667">
                <a:solidFill>
                  <a:srgbClr val="4D4D4F"/>
                </a:solidFill>
              </a:defRPr>
            </a:lvl1pPr>
            <a:lvl2pPr lvl="1" algn="l" rtl="0">
              <a:lnSpc>
                <a:spcPct val="142000"/>
              </a:lnSpc>
              <a:spcBef>
                <a:spcPts val="0"/>
              </a:spcBef>
              <a:spcAft>
                <a:spcPts val="0"/>
              </a:spcAft>
              <a:buClr>
                <a:srgbClr val="4D4D4F"/>
              </a:buClr>
              <a:buSzPts val="1200"/>
              <a:buNone/>
              <a:defRPr sz="667">
                <a:solidFill>
                  <a:srgbClr val="4D4D4F"/>
                </a:solidFill>
              </a:defRPr>
            </a:lvl2pPr>
            <a:lvl3pPr lvl="2" algn="l" rtl="0">
              <a:lnSpc>
                <a:spcPct val="142000"/>
              </a:lnSpc>
              <a:spcBef>
                <a:spcPts val="0"/>
              </a:spcBef>
              <a:spcAft>
                <a:spcPts val="0"/>
              </a:spcAft>
              <a:buClr>
                <a:srgbClr val="4D4D4F"/>
              </a:buClr>
              <a:buSzPts val="1200"/>
              <a:buNone/>
              <a:defRPr sz="667">
                <a:solidFill>
                  <a:srgbClr val="4D4D4F"/>
                </a:solidFill>
              </a:defRPr>
            </a:lvl3pPr>
            <a:lvl4pPr lvl="3" algn="l" rtl="0">
              <a:lnSpc>
                <a:spcPct val="142000"/>
              </a:lnSpc>
              <a:spcBef>
                <a:spcPts val="0"/>
              </a:spcBef>
              <a:spcAft>
                <a:spcPts val="0"/>
              </a:spcAft>
              <a:buClr>
                <a:srgbClr val="4D4D4F"/>
              </a:buClr>
              <a:buSzPts val="1200"/>
              <a:buNone/>
              <a:defRPr sz="667">
                <a:solidFill>
                  <a:srgbClr val="4D4D4F"/>
                </a:solidFill>
              </a:defRPr>
            </a:lvl4pPr>
            <a:lvl5pPr lvl="4" algn="l" rtl="0">
              <a:lnSpc>
                <a:spcPct val="142000"/>
              </a:lnSpc>
              <a:spcBef>
                <a:spcPts val="0"/>
              </a:spcBef>
              <a:spcAft>
                <a:spcPts val="0"/>
              </a:spcAft>
              <a:buClr>
                <a:srgbClr val="4D4D4F"/>
              </a:buClr>
              <a:buSzPts val="1200"/>
              <a:buNone/>
              <a:defRPr sz="667">
                <a:solidFill>
                  <a:srgbClr val="4D4D4F"/>
                </a:solidFill>
              </a:defRPr>
            </a:lvl5pPr>
            <a:lvl6pPr lvl="5" algn="l" rtl="0">
              <a:lnSpc>
                <a:spcPct val="142000"/>
              </a:lnSpc>
              <a:spcBef>
                <a:spcPts val="0"/>
              </a:spcBef>
              <a:spcAft>
                <a:spcPts val="0"/>
              </a:spcAft>
              <a:buClr>
                <a:srgbClr val="4D4D4F"/>
              </a:buClr>
              <a:buSzPts val="1200"/>
              <a:buNone/>
              <a:defRPr sz="667">
                <a:solidFill>
                  <a:srgbClr val="4D4D4F"/>
                </a:solidFill>
              </a:defRPr>
            </a:lvl6pPr>
            <a:lvl7pPr lvl="6" algn="l" rtl="0">
              <a:lnSpc>
                <a:spcPct val="142000"/>
              </a:lnSpc>
              <a:spcBef>
                <a:spcPts val="0"/>
              </a:spcBef>
              <a:spcAft>
                <a:spcPts val="0"/>
              </a:spcAft>
              <a:buClr>
                <a:srgbClr val="4D4D4F"/>
              </a:buClr>
              <a:buSzPts val="1200"/>
              <a:buNone/>
              <a:defRPr sz="667">
                <a:solidFill>
                  <a:srgbClr val="4D4D4F"/>
                </a:solidFill>
              </a:defRPr>
            </a:lvl7pPr>
            <a:lvl8pPr lvl="7" algn="l" rtl="0">
              <a:lnSpc>
                <a:spcPct val="142000"/>
              </a:lnSpc>
              <a:spcBef>
                <a:spcPts val="0"/>
              </a:spcBef>
              <a:spcAft>
                <a:spcPts val="0"/>
              </a:spcAft>
              <a:buClr>
                <a:srgbClr val="4D4D4F"/>
              </a:buClr>
              <a:buSzPts val="1200"/>
              <a:buNone/>
              <a:defRPr sz="667">
                <a:solidFill>
                  <a:srgbClr val="4D4D4F"/>
                </a:solidFill>
              </a:defRPr>
            </a:lvl8pPr>
            <a:lvl9pPr lvl="8" algn="l" rtl="0">
              <a:lnSpc>
                <a:spcPct val="142000"/>
              </a:lnSpc>
              <a:spcBef>
                <a:spcPts val="0"/>
              </a:spcBef>
              <a:spcAft>
                <a:spcPts val="0"/>
              </a:spcAft>
              <a:buClr>
                <a:srgbClr val="4D4D4F"/>
              </a:buClr>
              <a:buSzPts val="1200"/>
              <a:buNone/>
              <a:defRPr sz="667">
                <a:solidFill>
                  <a:srgbClr val="4D4D4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rior white 3">
  <p:cSld name="Interior white 3">
    <p:spTree>
      <p:nvGrpSpPr>
        <p:cNvPr id="1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p54"/>
          <p:cNvSpPr txBox="1">
            <a:spLocks noGrp="1"/>
          </p:cNvSpPr>
          <p:nvPr>
            <p:ph type="title"/>
          </p:nvPr>
        </p:nvSpPr>
        <p:spPr>
          <a:xfrm>
            <a:off x="1752600" y="717400"/>
            <a:ext cx="8686800" cy="9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Overpass"/>
              <a:buNone/>
              <a:defRPr sz="2800" b="1">
                <a:solidFill>
                  <a:srgbClr val="000000"/>
                </a:solidFill>
                <a:latin typeface="Overpass"/>
                <a:ea typeface="Overpass"/>
                <a:cs typeface="Overpass"/>
                <a:sym typeface="Overpass"/>
              </a:defRPr>
            </a:lvl1pPr>
            <a:lvl2pPr lvl="1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None/>
              <a:defRPr sz="2600">
                <a:solidFill>
                  <a:srgbClr val="000000"/>
                </a:solidFill>
              </a:defRPr>
            </a:lvl2pPr>
            <a:lvl3pPr lvl="2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None/>
              <a:defRPr sz="2600">
                <a:solidFill>
                  <a:srgbClr val="000000"/>
                </a:solidFill>
              </a:defRPr>
            </a:lvl3pPr>
            <a:lvl4pPr lvl="3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None/>
              <a:defRPr sz="2600">
                <a:solidFill>
                  <a:srgbClr val="000000"/>
                </a:solidFill>
              </a:defRPr>
            </a:lvl4pPr>
            <a:lvl5pPr lvl="4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None/>
              <a:defRPr sz="2600">
                <a:solidFill>
                  <a:srgbClr val="000000"/>
                </a:solidFill>
              </a:defRPr>
            </a:lvl5pPr>
            <a:lvl6pPr lvl="5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None/>
              <a:defRPr sz="2600">
                <a:solidFill>
                  <a:srgbClr val="000000"/>
                </a:solidFill>
              </a:defRPr>
            </a:lvl6pPr>
            <a:lvl7pPr lvl="6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None/>
              <a:defRPr sz="2600">
                <a:solidFill>
                  <a:srgbClr val="000000"/>
                </a:solidFill>
              </a:defRPr>
            </a:lvl7pPr>
            <a:lvl8pPr lvl="7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None/>
              <a:defRPr sz="2600">
                <a:solidFill>
                  <a:srgbClr val="000000"/>
                </a:solidFill>
              </a:defRPr>
            </a:lvl8pPr>
            <a:lvl9pPr lvl="8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None/>
              <a:defRPr sz="2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cxnSp>
        <p:nvCxnSpPr>
          <p:cNvPr id="804" name="Google Shape;804;p54"/>
          <p:cNvCxnSpPr/>
          <p:nvPr/>
        </p:nvCxnSpPr>
        <p:spPr>
          <a:xfrm rot="10800000">
            <a:off x="447775" y="100"/>
            <a:ext cx="0" cy="886500"/>
          </a:xfrm>
          <a:prstGeom prst="straightConnector1">
            <a:avLst/>
          </a:prstGeom>
          <a:noFill/>
          <a:ln w="9525" cap="flat" cmpd="sng">
            <a:solidFill>
              <a:srgbClr val="EE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05" name="Google Shape;805;p54"/>
          <p:cNvSpPr txBox="1">
            <a:spLocks noGrp="1"/>
          </p:cNvSpPr>
          <p:nvPr>
            <p:ph type="subTitle" idx="1"/>
          </p:nvPr>
        </p:nvSpPr>
        <p:spPr>
          <a:xfrm>
            <a:off x="447775" y="55441"/>
            <a:ext cx="5148900" cy="81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5200" tIns="121900" rIns="121900" bIns="1219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E0000"/>
              </a:buClr>
              <a:buSzPts val="1600"/>
              <a:buFont typeface="Overpass SemiBold"/>
              <a:buNone/>
              <a:defRPr sz="1200" b="0" i="0" u="none" strike="noStrike" cap="none">
                <a:solidFill>
                  <a:srgbClr val="EE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E0000"/>
              </a:buClr>
              <a:buSzPts val="1600"/>
              <a:buFont typeface="Overpass SemiBold"/>
              <a:buNone/>
              <a:defRPr sz="1200" b="0" i="0" u="none" strike="noStrike" cap="none">
                <a:solidFill>
                  <a:srgbClr val="EE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E0000"/>
              </a:buClr>
              <a:buSzPts val="1600"/>
              <a:buFont typeface="Overpass SemiBold"/>
              <a:buNone/>
              <a:defRPr sz="1200" b="0" i="0" u="none" strike="noStrike" cap="none">
                <a:solidFill>
                  <a:srgbClr val="EE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E0000"/>
              </a:buClr>
              <a:buSzPts val="1600"/>
              <a:buFont typeface="Overpass SemiBold"/>
              <a:buNone/>
              <a:defRPr sz="1200" b="0" i="0" u="none" strike="noStrike" cap="none">
                <a:solidFill>
                  <a:srgbClr val="EE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E0000"/>
              </a:buClr>
              <a:buSzPts val="1600"/>
              <a:buFont typeface="Overpass SemiBold"/>
              <a:buNone/>
              <a:defRPr sz="1200" b="0" i="0" u="none" strike="noStrike" cap="none">
                <a:solidFill>
                  <a:srgbClr val="EE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E0000"/>
              </a:buClr>
              <a:buSzPts val="1600"/>
              <a:buFont typeface="Overpass SemiBold"/>
              <a:buNone/>
              <a:defRPr sz="1200" b="0" i="0" u="none" strike="noStrike" cap="none">
                <a:solidFill>
                  <a:srgbClr val="EE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E0000"/>
              </a:buClr>
              <a:buSzPts val="1600"/>
              <a:buFont typeface="Overpass SemiBold"/>
              <a:buNone/>
              <a:defRPr sz="1200" b="0" i="0" u="none" strike="noStrike" cap="none">
                <a:solidFill>
                  <a:srgbClr val="EE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E0000"/>
              </a:buClr>
              <a:buSzPts val="1600"/>
              <a:buFont typeface="Overpass SemiBold"/>
              <a:buNone/>
              <a:defRPr sz="1200" b="0" i="0" u="none" strike="noStrike" cap="none">
                <a:solidFill>
                  <a:srgbClr val="EE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E0000"/>
              </a:buClr>
              <a:buSzPts val="1600"/>
              <a:buFont typeface="Overpass SemiBold"/>
              <a:buNone/>
              <a:defRPr sz="1200" b="0" i="0" u="none" strike="noStrike" cap="none">
                <a:solidFill>
                  <a:srgbClr val="EE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9pPr>
          </a:lstStyle>
          <a:p>
            <a:endParaRPr/>
          </a:p>
        </p:txBody>
      </p:sp>
      <p:cxnSp>
        <p:nvCxnSpPr>
          <p:cNvPr id="806" name="Google Shape;806;p54"/>
          <p:cNvCxnSpPr/>
          <p:nvPr/>
        </p:nvCxnSpPr>
        <p:spPr>
          <a:xfrm rot="10800000">
            <a:off x="447767" y="6401100"/>
            <a:ext cx="0" cy="456900"/>
          </a:xfrm>
          <a:prstGeom prst="straightConnector1">
            <a:avLst/>
          </a:prstGeom>
          <a:noFill/>
          <a:ln w="9525" cap="flat" cmpd="sng">
            <a:solidFill>
              <a:srgbClr val="EE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07" name="Google Shape;807;p54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700" cy="1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  <p:pic>
        <p:nvPicPr>
          <p:cNvPr id="808" name="Google Shape;808;p5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11279" y="6313251"/>
            <a:ext cx="975851" cy="228121"/>
          </a:xfrm>
          <a:prstGeom prst="rect">
            <a:avLst/>
          </a:prstGeom>
          <a:noFill/>
          <a:ln>
            <a:noFill/>
          </a:ln>
        </p:spPr>
      </p:pic>
      <p:sp>
        <p:nvSpPr>
          <p:cNvPr id="809" name="Google Shape;809;p54"/>
          <p:cNvSpPr txBox="1">
            <a:spLocks noGrp="1"/>
          </p:cNvSpPr>
          <p:nvPr>
            <p:ph type="subTitle" idx="2"/>
          </p:nvPr>
        </p:nvSpPr>
        <p:spPr>
          <a:xfrm>
            <a:off x="885051" y="6169551"/>
            <a:ext cx="9182700" cy="56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lnSpc>
                <a:spcPct val="14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4D4D4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4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4D4D4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4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4D4D4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4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4D4D4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4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4D4D4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4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4D4D4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4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4D4D4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4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4D4D4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4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4D4D4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rior white 5">
  <p:cSld name="Interior white 5">
    <p:spTree>
      <p:nvGrpSpPr>
        <p:cNvPr id="1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p55"/>
          <p:cNvSpPr txBox="1">
            <a:spLocks noGrp="1"/>
          </p:cNvSpPr>
          <p:nvPr>
            <p:ph type="title"/>
          </p:nvPr>
        </p:nvSpPr>
        <p:spPr>
          <a:xfrm>
            <a:off x="1752600" y="946000"/>
            <a:ext cx="8686800" cy="96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None/>
              <a:defRPr sz="2667">
                <a:solidFill>
                  <a:srgbClr val="000000"/>
                </a:solidFill>
              </a:defRPr>
            </a:lvl1pPr>
            <a:lvl2pPr lvl="1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None/>
              <a:defRPr sz="2667">
                <a:solidFill>
                  <a:srgbClr val="000000"/>
                </a:solidFill>
              </a:defRPr>
            </a:lvl2pPr>
            <a:lvl3pPr lvl="2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None/>
              <a:defRPr sz="2667">
                <a:solidFill>
                  <a:srgbClr val="000000"/>
                </a:solidFill>
              </a:defRPr>
            </a:lvl3pPr>
            <a:lvl4pPr lvl="3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None/>
              <a:defRPr sz="2667">
                <a:solidFill>
                  <a:srgbClr val="000000"/>
                </a:solidFill>
              </a:defRPr>
            </a:lvl4pPr>
            <a:lvl5pPr lvl="4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None/>
              <a:defRPr sz="2667">
                <a:solidFill>
                  <a:srgbClr val="000000"/>
                </a:solidFill>
              </a:defRPr>
            </a:lvl5pPr>
            <a:lvl6pPr lvl="5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None/>
              <a:defRPr sz="2667">
                <a:solidFill>
                  <a:srgbClr val="000000"/>
                </a:solidFill>
              </a:defRPr>
            </a:lvl6pPr>
            <a:lvl7pPr lvl="6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None/>
              <a:defRPr sz="2667">
                <a:solidFill>
                  <a:srgbClr val="000000"/>
                </a:solidFill>
              </a:defRPr>
            </a:lvl7pPr>
            <a:lvl8pPr lvl="7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None/>
              <a:defRPr sz="2667">
                <a:solidFill>
                  <a:srgbClr val="000000"/>
                </a:solidFill>
              </a:defRPr>
            </a:lvl8pPr>
            <a:lvl9pPr lvl="8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None/>
              <a:defRPr sz="2667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cxnSp>
        <p:nvCxnSpPr>
          <p:cNvPr id="812" name="Google Shape;812;p55"/>
          <p:cNvCxnSpPr/>
          <p:nvPr/>
        </p:nvCxnSpPr>
        <p:spPr>
          <a:xfrm rot="10800000">
            <a:off x="447775" y="100"/>
            <a:ext cx="0" cy="886500"/>
          </a:xfrm>
          <a:prstGeom prst="straightConnector1">
            <a:avLst/>
          </a:prstGeom>
          <a:noFill/>
          <a:ln w="9525" cap="flat" cmpd="sng">
            <a:solidFill>
              <a:srgbClr val="EE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13" name="Google Shape;813;p55"/>
          <p:cNvCxnSpPr/>
          <p:nvPr/>
        </p:nvCxnSpPr>
        <p:spPr>
          <a:xfrm rot="10800000">
            <a:off x="447767" y="6401100"/>
            <a:ext cx="0" cy="456900"/>
          </a:xfrm>
          <a:prstGeom prst="straightConnector1">
            <a:avLst/>
          </a:prstGeom>
          <a:noFill/>
          <a:ln w="9525" cap="flat" cmpd="sng">
            <a:solidFill>
              <a:srgbClr val="EE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14" name="Google Shape;814;p55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700" cy="1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  <p:pic>
        <p:nvPicPr>
          <p:cNvPr id="815" name="Google Shape;815;p5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11280" y="6313252"/>
            <a:ext cx="975851" cy="228121"/>
          </a:xfrm>
          <a:prstGeom prst="rect">
            <a:avLst/>
          </a:prstGeom>
          <a:noFill/>
          <a:ln>
            <a:noFill/>
          </a:ln>
        </p:spPr>
      </p:pic>
      <p:sp>
        <p:nvSpPr>
          <p:cNvPr id="816" name="Google Shape;816;p55"/>
          <p:cNvSpPr txBox="1">
            <a:spLocks noGrp="1"/>
          </p:cNvSpPr>
          <p:nvPr>
            <p:ph type="subTitle" idx="1"/>
          </p:nvPr>
        </p:nvSpPr>
        <p:spPr>
          <a:xfrm>
            <a:off x="885051" y="6169551"/>
            <a:ext cx="9182700" cy="5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 rtl="0">
              <a:lnSpc>
                <a:spcPct val="142000"/>
              </a:lnSpc>
              <a:spcBef>
                <a:spcPts val="0"/>
              </a:spcBef>
              <a:spcAft>
                <a:spcPts val="0"/>
              </a:spcAft>
              <a:buClr>
                <a:srgbClr val="4D4D4F"/>
              </a:buClr>
              <a:buSzPts val="1600"/>
              <a:buNone/>
              <a:defRPr sz="667">
                <a:solidFill>
                  <a:srgbClr val="4D4D4F"/>
                </a:solidFill>
              </a:defRPr>
            </a:lvl1pPr>
            <a:lvl2pPr lvl="1" algn="l" rtl="0">
              <a:lnSpc>
                <a:spcPct val="142000"/>
              </a:lnSpc>
              <a:spcBef>
                <a:spcPts val="0"/>
              </a:spcBef>
              <a:spcAft>
                <a:spcPts val="0"/>
              </a:spcAft>
              <a:buClr>
                <a:srgbClr val="4D4D4F"/>
              </a:buClr>
              <a:buSzPts val="1200"/>
              <a:buNone/>
              <a:defRPr sz="667">
                <a:solidFill>
                  <a:srgbClr val="4D4D4F"/>
                </a:solidFill>
              </a:defRPr>
            </a:lvl2pPr>
            <a:lvl3pPr lvl="2" algn="l" rtl="0">
              <a:lnSpc>
                <a:spcPct val="142000"/>
              </a:lnSpc>
              <a:spcBef>
                <a:spcPts val="0"/>
              </a:spcBef>
              <a:spcAft>
                <a:spcPts val="0"/>
              </a:spcAft>
              <a:buClr>
                <a:srgbClr val="4D4D4F"/>
              </a:buClr>
              <a:buSzPts val="1200"/>
              <a:buNone/>
              <a:defRPr sz="667">
                <a:solidFill>
                  <a:srgbClr val="4D4D4F"/>
                </a:solidFill>
              </a:defRPr>
            </a:lvl3pPr>
            <a:lvl4pPr lvl="3" algn="l" rtl="0">
              <a:lnSpc>
                <a:spcPct val="142000"/>
              </a:lnSpc>
              <a:spcBef>
                <a:spcPts val="0"/>
              </a:spcBef>
              <a:spcAft>
                <a:spcPts val="0"/>
              </a:spcAft>
              <a:buClr>
                <a:srgbClr val="4D4D4F"/>
              </a:buClr>
              <a:buSzPts val="1200"/>
              <a:buNone/>
              <a:defRPr sz="667">
                <a:solidFill>
                  <a:srgbClr val="4D4D4F"/>
                </a:solidFill>
              </a:defRPr>
            </a:lvl4pPr>
            <a:lvl5pPr lvl="4" algn="l" rtl="0">
              <a:lnSpc>
                <a:spcPct val="142000"/>
              </a:lnSpc>
              <a:spcBef>
                <a:spcPts val="0"/>
              </a:spcBef>
              <a:spcAft>
                <a:spcPts val="0"/>
              </a:spcAft>
              <a:buClr>
                <a:srgbClr val="4D4D4F"/>
              </a:buClr>
              <a:buSzPts val="1200"/>
              <a:buNone/>
              <a:defRPr sz="667">
                <a:solidFill>
                  <a:srgbClr val="4D4D4F"/>
                </a:solidFill>
              </a:defRPr>
            </a:lvl5pPr>
            <a:lvl6pPr lvl="5" algn="l" rtl="0">
              <a:lnSpc>
                <a:spcPct val="142000"/>
              </a:lnSpc>
              <a:spcBef>
                <a:spcPts val="0"/>
              </a:spcBef>
              <a:spcAft>
                <a:spcPts val="0"/>
              </a:spcAft>
              <a:buClr>
                <a:srgbClr val="4D4D4F"/>
              </a:buClr>
              <a:buSzPts val="1200"/>
              <a:buNone/>
              <a:defRPr sz="667">
                <a:solidFill>
                  <a:srgbClr val="4D4D4F"/>
                </a:solidFill>
              </a:defRPr>
            </a:lvl6pPr>
            <a:lvl7pPr lvl="6" algn="l" rtl="0">
              <a:lnSpc>
                <a:spcPct val="142000"/>
              </a:lnSpc>
              <a:spcBef>
                <a:spcPts val="0"/>
              </a:spcBef>
              <a:spcAft>
                <a:spcPts val="0"/>
              </a:spcAft>
              <a:buClr>
                <a:srgbClr val="4D4D4F"/>
              </a:buClr>
              <a:buSzPts val="1200"/>
              <a:buNone/>
              <a:defRPr sz="667">
                <a:solidFill>
                  <a:srgbClr val="4D4D4F"/>
                </a:solidFill>
              </a:defRPr>
            </a:lvl7pPr>
            <a:lvl8pPr lvl="7" algn="l" rtl="0">
              <a:lnSpc>
                <a:spcPct val="142000"/>
              </a:lnSpc>
              <a:spcBef>
                <a:spcPts val="0"/>
              </a:spcBef>
              <a:spcAft>
                <a:spcPts val="0"/>
              </a:spcAft>
              <a:buClr>
                <a:srgbClr val="4D4D4F"/>
              </a:buClr>
              <a:buSzPts val="1200"/>
              <a:buNone/>
              <a:defRPr sz="667">
                <a:solidFill>
                  <a:srgbClr val="4D4D4F"/>
                </a:solidFill>
              </a:defRPr>
            </a:lvl8pPr>
            <a:lvl9pPr lvl="8" algn="l" rtl="0">
              <a:lnSpc>
                <a:spcPct val="142000"/>
              </a:lnSpc>
              <a:spcBef>
                <a:spcPts val="0"/>
              </a:spcBef>
              <a:spcAft>
                <a:spcPts val="0"/>
              </a:spcAft>
              <a:buClr>
                <a:srgbClr val="4D4D4F"/>
              </a:buClr>
              <a:buSzPts val="1200"/>
              <a:buNone/>
              <a:defRPr sz="667">
                <a:solidFill>
                  <a:srgbClr val="4D4D4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rior title 1">
  <p:cSld name="Interior title">
    <p:spTree>
      <p:nvGrpSpPr>
        <p:cNvPr id="1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Google Shape;818;p56"/>
          <p:cNvSpPr txBox="1">
            <a:spLocks noGrp="1"/>
          </p:cNvSpPr>
          <p:nvPr>
            <p:ph type="subTitle" idx="1"/>
          </p:nvPr>
        </p:nvSpPr>
        <p:spPr>
          <a:xfrm>
            <a:off x="447775" y="55442"/>
            <a:ext cx="5148900" cy="81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8900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Text Medium"/>
              <a:buNone/>
              <a:defRPr sz="10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Text Medium"/>
              <a:buNone/>
              <a:defRPr sz="10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Text Medium"/>
              <a:buNone/>
              <a:defRPr sz="10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Text Medium"/>
              <a:buNone/>
              <a:defRPr sz="10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Text Medium"/>
              <a:buNone/>
              <a:defRPr sz="10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Text Medium"/>
              <a:buNone/>
              <a:defRPr sz="10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Text Medium"/>
              <a:buNone/>
              <a:defRPr sz="10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Text Medium"/>
              <a:buNone/>
              <a:defRPr sz="10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Red Hat Text Medium"/>
              <a:buNone/>
              <a:defRPr sz="10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endParaRPr/>
          </a:p>
        </p:txBody>
      </p:sp>
      <p:sp>
        <p:nvSpPr>
          <p:cNvPr id="819" name="Google Shape;819;p56"/>
          <p:cNvSpPr txBox="1">
            <a:spLocks noGrp="1"/>
          </p:cNvSpPr>
          <p:nvPr>
            <p:ph type="title"/>
          </p:nvPr>
        </p:nvSpPr>
        <p:spPr>
          <a:xfrm>
            <a:off x="885051" y="871751"/>
            <a:ext cx="10422000" cy="55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None/>
              <a:defRPr sz="2600"/>
            </a:lvl1pPr>
            <a:lvl2pPr lvl="1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cxnSp>
        <p:nvCxnSpPr>
          <p:cNvPr id="820" name="Google Shape;820;p56"/>
          <p:cNvCxnSpPr/>
          <p:nvPr/>
        </p:nvCxnSpPr>
        <p:spPr>
          <a:xfrm rot="10800000">
            <a:off x="447775" y="101"/>
            <a:ext cx="0" cy="8865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21" name="Google Shape;821;p56"/>
          <p:cNvCxnSpPr/>
          <p:nvPr/>
        </p:nvCxnSpPr>
        <p:spPr>
          <a:xfrm rot="10800000">
            <a:off x="447767" y="6401400"/>
            <a:ext cx="0" cy="4566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22" name="Google Shape;822;p56"/>
          <p:cNvSpPr txBox="1">
            <a:spLocks noGrp="1"/>
          </p:cNvSpPr>
          <p:nvPr>
            <p:ph type="sldNum" idx="12"/>
          </p:nvPr>
        </p:nvSpPr>
        <p:spPr>
          <a:xfrm>
            <a:off x="81975" y="6169557"/>
            <a:ext cx="731700" cy="1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Red Hat Text Medium"/>
              <a:buNone/>
              <a:defRPr sz="800">
                <a:solidFill>
                  <a:srgbClr val="888888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Red Hat Text Medium"/>
              <a:buNone/>
              <a:defRPr sz="800">
                <a:solidFill>
                  <a:srgbClr val="888888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Red Hat Text Medium"/>
              <a:buNone/>
              <a:defRPr sz="800">
                <a:solidFill>
                  <a:srgbClr val="888888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Red Hat Text Medium"/>
              <a:buNone/>
              <a:defRPr sz="800">
                <a:solidFill>
                  <a:srgbClr val="888888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Red Hat Text Medium"/>
              <a:buNone/>
              <a:defRPr sz="800">
                <a:solidFill>
                  <a:srgbClr val="888888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marL="0" marR="0" lvl="5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Red Hat Text Medium"/>
              <a:buNone/>
              <a:defRPr sz="800">
                <a:solidFill>
                  <a:srgbClr val="888888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marL="0" marR="0" lvl="6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Red Hat Text Medium"/>
              <a:buNone/>
              <a:defRPr sz="800">
                <a:solidFill>
                  <a:srgbClr val="888888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marL="0" marR="0" lvl="7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Red Hat Text Medium"/>
              <a:buNone/>
              <a:defRPr sz="800">
                <a:solidFill>
                  <a:srgbClr val="888888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marL="0" marR="0" lvl="8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Red Hat Text Medium"/>
              <a:buNone/>
              <a:defRPr sz="800">
                <a:solidFill>
                  <a:srgbClr val="888888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  <p:pic>
        <p:nvPicPr>
          <p:cNvPr id="823" name="Google Shape;823;p56"/>
          <p:cNvPicPr preferRelativeResize="0"/>
          <p:nvPr/>
        </p:nvPicPr>
        <p:blipFill rotWithShape="1">
          <a:blip r:embed="rId2">
            <a:alphaModFix/>
          </a:blip>
          <a:srcRect t="327" b="317"/>
          <a:stretch/>
        </p:blipFill>
        <p:spPr>
          <a:xfrm>
            <a:off x="10711279" y="6313252"/>
            <a:ext cx="975851" cy="228121"/>
          </a:xfrm>
          <a:prstGeom prst="rect">
            <a:avLst/>
          </a:prstGeom>
          <a:noFill/>
          <a:ln>
            <a:noFill/>
          </a:ln>
        </p:spPr>
      </p:pic>
      <p:sp>
        <p:nvSpPr>
          <p:cNvPr id="824" name="Google Shape;824;p56"/>
          <p:cNvSpPr txBox="1">
            <a:spLocks noGrp="1"/>
          </p:cNvSpPr>
          <p:nvPr>
            <p:ph type="subTitle" idx="2"/>
          </p:nvPr>
        </p:nvSpPr>
        <p:spPr>
          <a:xfrm>
            <a:off x="885125" y="1424949"/>
            <a:ext cx="10422000" cy="7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825" name="Google Shape;825;p56"/>
          <p:cNvSpPr txBox="1">
            <a:spLocks noGrp="1"/>
          </p:cNvSpPr>
          <p:nvPr>
            <p:ph type="subTitle" idx="3"/>
          </p:nvPr>
        </p:nvSpPr>
        <p:spPr>
          <a:xfrm>
            <a:off x="885051" y="6169551"/>
            <a:ext cx="8002500" cy="5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2pPr>
            <a:lvl3pPr lvl="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3pPr>
            <a:lvl4pPr lvl="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4pPr>
            <a:lvl5pPr lvl="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5pPr>
            <a:lvl6pPr lvl="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6pPr>
            <a:lvl7pPr lvl="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7pPr>
            <a:lvl8pPr lvl="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8pPr>
            <a:lvl9pPr lvl="8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rior body 1">
  <p:cSld name="Interior body">
    <p:spTree>
      <p:nvGrpSpPr>
        <p:cNvPr id="1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Google Shape;827;p57"/>
          <p:cNvSpPr txBox="1">
            <a:spLocks noGrp="1"/>
          </p:cNvSpPr>
          <p:nvPr>
            <p:ph type="subTitle" idx="1"/>
          </p:nvPr>
        </p:nvSpPr>
        <p:spPr>
          <a:xfrm>
            <a:off x="447775" y="55441"/>
            <a:ext cx="5148900" cy="81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8900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Red Hat Text Medium"/>
              <a:buNone/>
              <a:defRPr sz="11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Red Hat Text Medium"/>
              <a:buNone/>
              <a:defRPr sz="11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Red Hat Text Medium"/>
              <a:buNone/>
              <a:defRPr sz="11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Red Hat Text Medium"/>
              <a:buNone/>
              <a:defRPr sz="11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Red Hat Text Medium"/>
              <a:buNone/>
              <a:defRPr sz="11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Red Hat Text Medium"/>
              <a:buNone/>
              <a:defRPr sz="11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Red Hat Text Medium"/>
              <a:buNone/>
              <a:defRPr sz="11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Red Hat Text Medium"/>
              <a:buNone/>
              <a:defRPr sz="11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Red Hat Text Medium"/>
              <a:buNone/>
              <a:defRPr sz="1100">
                <a:solidFill>
                  <a:schemeClr val="accen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endParaRPr/>
          </a:p>
        </p:txBody>
      </p:sp>
      <p:cxnSp>
        <p:nvCxnSpPr>
          <p:cNvPr id="828" name="Google Shape;828;p57"/>
          <p:cNvCxnSpPr/>
          <p:nvPr/>
        </p:nvCxnSpPr>
        <p:spPr>
          <a:xfrm rot="10800000">
            <a:off x="447775" y="100"/>
            <a:ext cx="0" cy="8865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29" name="Google Shape;829;p57"/>
          <p:cNvCxnSpPr/>
          <p:nvPr/>
        </p:nvCxnSpPr>
        <p:spPr>
          <a:xfrm rot="10800000">
            <a:off x="447767" y="6401100"/>
            <a:ext cx="0" cy="4569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30" name="Google Shape;830;p57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700" cy="1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Red Hat Text Medium"/>
              <a:buNone/>
              <a:defRPr sz="800">
                <a:solidFill>
                  <a:srgbClr val="888888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Red Hat Text Medium"/>
              <a:buNone/>
              <a:defRPr sz="800">
                <a:solidFill>
                  <a:srgbClr val="888888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Red Hat Text Medium"/>
              <a:buNone/>
              <a:defRPr sz="800">
                <a:solidFill>
                  <a:srgbClr val="888888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Red Hat Text Medium"/>
              <a:buNone/>
              <a:defRPr sz="800">
                <a:solidFill>
                  <a:srgbClr val="888888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Red Hat Text Medium"/>
              <a:buNone/>
              <a:defRPr sz="800">
                <a:solidFill>
                  <a:srgbClr val="888888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marL="0" marR="0" lvl="5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Red Hat Text Medium"/>
              <a:buNone/>
              <a:defRPr sz="800">
                <a:solidFill>
                  <a:srgbClr val="888888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marL="0" marR="0" lvl="6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Red Hat Text Medium"/>
              <a:buNone/>
              <a:defRPr sz="800">
                <a:solidFill>
                  <a:srgbClr val="888888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marL="0" marR="0" lvl="7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Red Hat Text Medium"/>
              <a:buNone/>
              <a:defRPr sz="800">
                <a:solidFill>
                  <a:srgbClr val="888888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marL="0" marR="0" lvl="8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Red Hat Text Medium"/>
              <a:buNone/>
              <a:defRPr sz="800">
                <a:solidFill>
                  <a:srgbClr val="888888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  <p:pic>
        <p:nvPicPr>
          <p:cNvPr id="831" name="Google Shape;831;p57"/>
          <p:cNvPicPr preferRelativeResize="0"/>
          <p:nvPr/>
        </p:nvPicPr>
        <p:blipFill rotWithShape="1">
          <a:blip r:embed="rId2">
            <a:alphaModFix/>
          </a:blip>
          <a:srcRect t="327" b="317"/>
          <a:stretch/>
        </p:blipFill>
        <p:spPr>
          <a:xfrm>
            <a:off x="10711279" y="6313250"/>
            <a:ext cx="975850" cy="228121"/>
          </a:xfrm>
          <a:prstGeom prst="rect">
            <a:avLst/>
          </a:prstGeom>
          <a:noFill/>
          <a:ln>
            <a:noFill/>
          </a:ln>
        </p:spPr>
      </p:pic>
      <p:sp>
        <p:nvSpPr>
          <p:cNvPr id="832" name="Google Shape;832;p57"/>
          <p:cNvSpPr txBox="1">
            <a:spLocks noGrp="1"/>
          </p:cNvSpPr>
          <p:nvPr>
            <p:ph type="subTitle" idx="2"/>
          </p:nvPr>
        </p:nvSpPr>
        <p:spPr>
          <a:xfrm>
            <a:off x="885050" y="6169550"/>
            <a:ext cx="8002500" cy="5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2pPr>
            <a:lvl3pPr lvl="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3pPr>
            <a:lvl4pPr lvl="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4pPr>
            <a:lvl5pPr lvl="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5pPr>
            <a:lvl6pPr lvl="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6pPr>
            <a:lvl7pPr lvl="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7pPr>
            <a:lvl8pPr lvl="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8pPr>
            <a:lvl9pPr lvl="8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33" name="Google Shape;833;p57"/>
          <p:cNvSpPr txBox="1">
            <a:spLocks noGrp="1"/>
          </p:cNvSpPr>
          <p:nvPr>
            <p:ph type="body" idx="3"/>
          </p:nvPr>
        </p:nvSpPr>
        <p:spPr>
          <a:xfrm>
            <a:off x="2438400" y="886600"/>
            <a:ext cx="7315200" cy="48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323850" algn="l" rtl="0">
              <a:lnSpc>
                <a:spcPct val="14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500"/>
              <a:buChar char="▸"/>
              <a:defRPr sz="1500"/>
            </a:lvl1pPr>
            <a:lvl2pPr marL="914400" lvl="1" indent="-304800" algn="l" rtl="0">
              <a:lnSpc>
                <a:spcPct val="14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200"/>
              <a:buChar char="･"/>
              <a:defRPr sz="1200"/>
            </a:lvl2pPr>
            <a:lvl3pPr marL="1371600" lvl="2" indent="-304800" algn="l" rtl="0">
              <a:lnSpc>
                <a:spcPct val="14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200"/>
              <a:buChar char="･"/>
              <a:defRPr sz="1200"/>
            </a:lvl3pPr>
            <a:lvl4pPr marL="1828800" lvl="3" indent="-304800" algn="l" rtl="0">
              <a:lnSpc>
                <a:spcPct val="14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200"/>
              <a:buChar char="･"/>
              <a:defRPr sz="1200"/>
            </a:lvl4pPr>
            <a:lvl5pPr marL="2286000" lvl="4" indent="-304800" algn="l" rtl="0">
              <a:lnSpc>
                <a:spcPct val="14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200"/>
              <a:buChar char="･"/>
              <a:defRPr sz="1200"/>
            </a:lvl5pPr>
            <a:lvl6pPr marL="2743200" lvl="5" indent="-304800" algn="l" rtl="0">
              <a:lnSpc>
                <a:spcPct val="14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200"/>
              <a:buChar char="･"/>
              <a:defRPr sz="1200"/>
            </a:lvl6pPr>
            <a:lvl7pPr marL="3200400" lvl="6" indent="-304800" algn="l" rtl="0">
              <a:lnSpc>
                <a:spcPct val="14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200"/>
              <a:buChar char="･"/>
              <a:defRPr sz="1200"/>
            </a:lvl7pPr>
            <a:lvl8pPr marL="3657600" lvl="7" indent="-304800" algn="l" rtl="0">
              <a:lnSpc>
                <a:spcPct val="14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200"/>
              <a:buChar char="･"/>
              <a:defRPr sz="1200"/>
            </a:lvl8pPr>
            <a:lvl9pPr marL="4114800" lvl="8" indent="-304800" algn="l" rtl="0">
              <a:lnSpc>
                <a:spcPct val="140000"/>
              </a:lnSpc>
              <a:spcBef>
                <a:spcPts val="1100"/>
              </a:spcBef>
              <a:spcAft>
                <a:spcPts val="1100"/>
              </a:spcAft>
              <a:buClr>
                <a:schemeClr val="dk1"/>
              </a:buClr>
              <a:buSzPts val="1200"/>
              <a:buChar char="･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rior white 7 1">
  <p:cSld name="Interior white 7 1">
    <p:spTree>
      <p:nvGrpSpPr>
        <p:cNvPr id="1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Google Shape;835;p58"/>
          <p:cNvSpPr txBox="1">
            <a:spLocks noGrp="1"/>
          </p:cNvSpPr>
          <p:nvPr>
            <p:ph type="title"/>
          </p:nvPr>
        </p:nvSpPr>
        <p:spPr>
          <a:xfrm>
            <a:off x="1752600" y="946000"/>
            <a:ext cx="8686800" cy="96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None/>
              <a:defRPr sz="2667">
                <a:solidFill>
                  <a:srgbClr val="000000"/>
                </a:solidFill>
              </a:defRPr>
            </a:lvl1pPr>
            <a:lvl2pPr lvl="1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None/>
              <a:defRPr sz="2667">
                <a:solidFill>
                  <a:srgbClr val="000000"/>
                </a:solidFill>
              </a:defRPr>
            </a:lvl2pPr>
            <a:lvl3pPr lvl="2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None/>
              <a:defRPr sz="2667">
                <a:solidFill>
                  <a:srgbClr val="000000"/>
                </a:solidFill>
              </a:defRPr>
            </a:lvl3pPr>
            <a:lvl4pPr lvl="3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None/>
              <a:defRPr sz="2667">
                <a:solidFill>
                  <a:srgbClr val="000000"/>
                </a:solidFill>
              </a:defRPr>
            </a:lvl4pPr>
            <a:lvl5pPr lvl="4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None/>
              <a:defRPr sz="2667">
                <a:solidFill>
                  <a:srgbClr val="000000"/>
                </a:solidFill>
              </a:defRPr>
            </a:lvl5pPr>
            <a:lvl6pPr lvl="5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None/>
              <a:defRPr sz="2667">
                <a:solidFill>
                  <a:srgbClr val="000000"/>
                </a:solidFill>
              </a:defRPr>
            </a:lvl6pPr>
            <a:lvl7pPr lvl="6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None/>
              <a:defRPr sz="2667">
                <a:solidFill>
                  <a:srgbClr val="000000"/>
                </a:solidFill>
              </a:defRPr>
            </a:lvl7pPr>
            <a:lvl8pPr lvl="7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None/>
              <a:defRPr sz="2667">
                <a:solidFill>
                  <a:srgbClr val="000000"/>
                </a:solidFill>
              </a:defRPr>
            </a:lvl8pPr>
            <a:lvl9pPr lvl="8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None/>
              <a:defRPr sz="2667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cxnSp>
        <p:nvCxnSpPr>
          <p:cNvPr id="836" name="Google Shape;836;p58"/>
          <p:cNvCxnSpPr/>
          <p:nvPr/>
        </p:nvCxnSpPr>
        <p:spPr>
          <a:xfrm rot="10800000">
            <a:off x="447775" y="100"/>
            <a:ext cx="0" cy="886500"/>
          </a:xfrm>
          <a:prstGeom prst="straightConnector1">
            <a:avLst/>
          </a:prstGeom>
          <a:noFill/>
          <a:ln w="9525" cap="flat" cmpd="sng">
            <a:solidFill>
              <a:srgbClr val="EE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37" name="Google Shape;837;p58"/>
          <p:cNvSpPr txBox="1">
            <a:spLocks noGrp="1"/>
          </p:cNvSpPr>
          <p:nvPr>
            <p:ph type="subTitle" idx="1"/>
          </p:nvPr>
        </p:nvSpPr>
        <p:spPr>
          <a:xfrm>
            <a:off x="447775" y="55440"/>
            <a:ext cx="5148900" cy="81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9175" tIns="68575" rIns="68575" bIns="6857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E0000"/>
              </a:buClr>
              <a:buSzPts val="700"/>
              <a:buFont typeface="Overpass SemiBold"/>
              <a:buNone/>
              <a:defRPr sz="933">
                <a:solidFill>
                  <a:srgbClr val="EE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E0000"/>
              </a:buClr>
              <a:buSzPts val="700"/>
              <a:buFont typeface="Overpass SemiBold"/>
              <a:buNone/>
              <a:defRPr sz="933">
                <a:solidFill>
                  <a:srgbClr val="EE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E0000"/>
              </a:buClr>
              <a:buSzPts val="700"/>
              <a:buFont typeface="Overpass SemiBold"/>
              <a:buNone/>
              <a:defRPr sz="933">
                <a:solidFill>
                  <a:srgbClr val="EE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E0000"/>
              </a:buClr>
              <a:buSzPts val="700"/>
              <a:buFont typeface="Overpass SemiBold"/>
              <a:buNone/>
              <a:defRPr sz="933">
                <a:solidFill>
                  <a:srgbClr val="EE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E0000"/>
              </a:buClr>
              <a:buSzPts val="700"/>
              <a:buFont typeface="Overpass SemiBold"/>
              <a:buNone/>
              <a:defRPr sz="933">
                <a:solidFill>
                  <a:srgbClr val="EE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E0000"/>
              </a:buClr>
              <a:buSzPts val="700"/>
              <a:buFont typeface="Overpass SemiBold"/>
              <a:buNone/>
              <a:defRPr sz="933">
                <a:solidFill>
                  <a:srgbClr val="EE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E0000"/>
              </a:buClr>
              <a:buSzPts val="700"/>
              <a:buFont typeface="Overpass SemiBold"/>
              <a:buNone/>
              <a:defRPr sz="933">
                <a:solidFill>
                  <a:srgbClr val="EE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E0000"/>
              </a:buClr>
              <a:buSzPts val="700"/>
              <a:buFont typeface="Overpass SemiBold"/>
              <a:buNone/>
              <a:defRPr sz="933">
                <a:solidFill>
                  <a:srgbClr val="EE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E0000"/>
              </a:buClr>
              <a:buSzPts val="700"/>
              <a:buFont typeface="Overpass SemiBold"/>
              <a:buNone/>
              <a:defRPr sz="933">
                <a:solidFill>
                  <a:srgbClr val="EE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9pPr>
          </a:lstStyle>
          <a:p>
            <a:endParaRPr/>
          </a:p>
        </p:txBody>
      </p:sp>
      <p:cxnSp>
        <p:nvCxnSpPr>
          <p:cNvPr id="838" name="Google Shape;838;p58"/>
          <p:cNvCxnSpPr/>
          <p:nvPr/>
        </p:nvCxnSpPr>
        <p:spPr>
          <a:xfrm rot="10800000">
            <a:off x="447767" y="6401100"/>
            <a:ext cx="0" cy="456900"/>
          </a:xfrm>
          <a:prstGeom prst="straightConnector1">
            <a:avLst/>
          </a:prstGeom>
          <a:noFill/>
          <a:ln w="9525" cap="flat" cmpd="sng">
            <a:solidFill>
              <a:srgbClr val="EE000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839" name="Google Shape;839;p58"/>
          <p:cNvPicPr preferRelativeResize="0"/>
          <p:nvPr/>
        </p:nvPicPr>
        <p:blipFill rotWithShape="1">
          <a:blip r:embed="rId2">
            <a:alphaModFix/>
          </a:blip>
          <a:srcRect t="327" b="317"/>
          <a:stretch/>
        </p:blipFill>
        <p:spPr>
          <a:xfrm>
            <a:off x="10711280" y="6313252"/>
            <a:ext cx="975851" cy="228121"/>
          </a:xfrm>
          <a:prstGeom prst="rect">
            <a:avLst/>
          </a:prstGeom>
          <a:noFill/>
          <a:ln>
            <a:noFill/>
          </a:ln>
        </p:spPr>
      </p:pic>
      <p:sp>
        <p:nvSpPr>
          <p:cNvPr id="840" name="Google Shape;840;p58"/>
          <p:cNvSpPr txBox="1">
            <a:spLocks noGrp="1"/>
          </p:cNvSpPr>
          <p:nvPr>
            <p:ph type="subTitle" idx="2"/>
          </p:nvPr>
        </p:nvSpPr>
        <p:spPr>
          <a:xfrm>
            <a:off x="885051" y="6169551"/>
            <a:ext cx="9182700" cy="5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42000"/>
              </a:lnSpc>
              <a:spcBef>
                <a:spcPts val="0"/>
              </a:spcBef>
              <a:spcAft>
                <a:spcPts val="0"/>
              </a:spcAft>
              <a:buClr>
                <a:srgbClr val="4D4D4F"/>
              </a:buClr>
              <a:buSzPts val="1600"/>
              <a:buNone/>
              <a:defRPr sz="667">
                <a:solidFill>
                  <a:srgbClr val="4D4D4F"/>
                </a:solidFill>
              </a:defRPr>
            </a:lvl1pPr>
            <a:lvl2pPr lvl="1" algn="l" rtl="0">
              <a:lnSpc>
                <a:spcPct val="142000"/>
              </a:lnSpc>
              <a:spcBef>
                <a:spcPts val="0"/>
              </a:spcBef>
              <a:spcAft>
                <a:spcPts val="0"/>
              </a:spcAft>
              <a:buClr>
                <a:srgbClr val="4D4D4F"/>
              </a:buClr>
              <a:buSzPts val="1200"/>
              <a:buNone/>
              <a:defRPr sz="667">
                <a:solidFill>
                  <a:srgbClr val="4D4D4F"/>
                </a:solidFill>
              </a:defRPr>
            </a:lvl2pPr>
            <a:lvl3pPr lvl="2" algn="l" rtl="0">
              <a:lnSpc>
                <a:spcPct val="142000"/>
              </a:lnSpc>
              <a:spcBef>
                <a:spcPts val="0"/>
              </a:spcBef>
              <a:spcAft>
                <a:spcPts val="0"/>
              </a:spcAft>
              <a:buClr>
                <a:srgbClr val="4D4D4F"/>
              </a:buClr>
              <a:buSzPts val="1200"/>
              <a:buNone/>
              <a:defRPr sz="667">
                <a:solidFill>
                  <a:srgbClr val="4D4D4F"/>
                </a:solidFill>
              </a:defRPr>
            </a:lvl3pPr>
            <a:lvl4pPr lvl="3" algn="l" rtl="0">
              <a:lnSpc>
                <a:spcPct val="142000"/>
              </a:lnSpc>
              <a:spcBef>
                <a:spcPts val="0"/>
              </a:spcBef>
              <a:spcAft>
                <a:spcPts val="0"/>
              </a:spcAft>
              <a:buClr>
                <a:srgbClr val="4D4D4F"/>
              </a:buClr>
              <a:buSzPts val="1200"/>
              <a:buNone/>
              <a:defRPr sz="667">
                <a:solidFill>
                  <a:srgbClr val="4D4D4F"/>
                </a:solidFill>
              </a:defRPr>
            </a:lvl4pPr>
            <a:lvl5pPr lvl="4" algn="l" rtl="0">
              <a:lnSpc>
                <a:spcPct val="142000"/>
              </a:lnSpc>
              <a:spcBef>
                <a:spcPts val="0"/>
              </a:spcBef>
              <a:spcAft>
                <a:spcPts val="0"/>
              </a:spcAft>
              <a:buClr>
                <a:srgbClr val="4D4D4F"/>
              </a:buClr>
              <a:buSzPts val="1200"/>
              <a:buNone/>
              <a:defRPr sz="667">
                <a:solidFill>
                  <a:srgbClr val="4D4D4F"/>
                </a:solidFill>
              </a:defRPr>
            </a:lvl5pPr>
            <a:lvl6pPr lvl="5" algn="l" rtl="0">
              <a:lnSpc>
                <a:spcPct val="142000"/>
              </a:lnSpc>
              <a:spcBef>
                <a:spcPts val="0"/>
              </a:spcBef>
              <a:spcAft>
                <a:spcPts val="0"/>
              </a:spcAft>
              <a:buClr>
                <a:srgbClr val="4D4D4F"/>
              </a:buClr>
              <a:buSzPts val="1200"/>
              <a:buNone/>
              <a:defRPr sz="667">
                <a:solidFill>
                  <a:srgbClr val="4D4D4F"/>
                </a:solidFill>
              </a:defRPr>
            </a:lvl6pPr>
            <a:lvl7pPr lvl="6" algn="l" rtl="0">
              <a:lnSpc>
                <a:spcPct val="142000"/>
              </a:lnSpc>
              <a:spcBef>
                <a:spcPts val="0"/>
              </a:spcBef>
              <a:spcAft>
                <a:spcPts val="0"/>
              </a:spcAft>
              <a:buClr>
                <a:srgbClr val="4D4D4F"/>
              </a:buClr>
              <a:buSzPts val="1200"/>
              <a:buNone/>
              <a:defRPr sz="667">
                <a:solidFill>
                  <a:srgbClr val="4D4D4F"/>
                </a:solidFill>
              </a:defRPr>
            </a:lvl7pPr>
            <a:lvl8pPr lvl="7" algn="l" rtl="0">
              <a:lnSpc>
                <a:spcPct val="142000"/>
              </a:lnSpc>
              <a:spcBef>
                <a:spcPts val="0"/>
              </a:spcBef>
              <a:spcAft>
                <a:spcPts val="0"/>
              </a:spcAft>
              <a:buClr>
                <a:srgbClr val="4D4D4F"/>
              </a:buClr>
              <a:buSzPts val="1200"/>
              <a:buNone/>
              <a:defRPr sz="667">
                <a:solidFill>
                  <a:srgbClr val="4D4D4F"/>
                </a:solidFill>
              </a:defRPr>
            </a:lvl8pPr>
            <a:lvl9pPr lvl="8" algn="l" rtl="0">
              <a:lnSpc>
                <a:spcPct val="142000"/>
              </a:lnSpc>
              <a:spcBef>
                <a:spcPts val="0"/>
              </a:spcBef>
              <a:spcAft>
                <a:spcPts val="0"/>
              </a:spcAft>
              <a:buClr>
                <a:srgbClr val="4D4D4F"/>
              </a:buClr>
              <a:buSzPts val="1200"/>
              <a:buNone/>
              <a:defRPr sz="667">
                <a:solidFill>
                  <a:srgbClr val="4D4D4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eme 3 closing 1">
  <p:cSld name="Theme 3 closing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p59"/>
          <p:cNvSpPr/>
          <p:nvPr/>
        </p:nvSpPr>
        <p:spPr>
          <a:xfrm>
            <a:off x="9617175" y="5878875"/>
            <a:ext cx="2574900" cy="979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43" name="Google Shape;843;p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06850" y="6203986"/>
            <a:ext cx="1580275" cy="37276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44" name="Google Shape;844;p59"/>
          <p:cNvCxnSpPr/>
          <p:nvPr/>
        </p:nvCxnSpPr>
        <p:spPr>
          <a:xfrm rot="10800000">
            <a:off x="447767" y="6401400"/>
            <a:ext cx="0" cy="4566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45" name="Google Shape;845;p59"/>
          <p:cNvSpPr txBox="1">
            <a:spLocks noGrp="1"/>
          </p:cNvSpPr>
          <p:nvPr>
            <p:ph type="title"/>
          </p:nvPr>
        </p:nvSpPr>
        <p:spPr>
          <a:xfrm>
            <a:off x="5660525" y="568626"/>
            <a:ext cx="5736300" cy="19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 sz="7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 sz="7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 sz="7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 sz="7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 sz="7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 sz="7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 sz="7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 sz="7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 sz="7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9pPr>
          </a:lstStyle>
          <a:p>
            <a:endParaRPr/>
          </a:p>
        </p:txBody>
      </p:sp>
      <p:sp>
        <p:nvSpPr>
          <p:cNvPr id="846" name="Google Shape;846;p59"/>
          <p:cNvSpPr txBox="1">
            <a:spLocks noGrp="1"/>
          </p:cNvSpPr>
          <p:nvPr>
            <p:ph type="subTitle" idx="1"/>
          </p:nvPr>
        </p:nvSpPr>
        <p:spPr>
          <a:xfrm rot="5400000">
            <a:off x="-2138450" y="2138400"/>
            <a:ext cx="5148900" cy="87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2900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endParaRPr/>
          </a:p>
        </p:txBody>
      </p:sp>
      <p:sp>
        <p:nvSpPr>
          <p:cNvPr id="847" name="Google Shape;847;p59"/>
          <p:cNvSpPr txBox="1">
            <a:spLocks noGrp="1"/>
          </p:cNvSpPr>
          <p:nvPr>
            <p:ph type="subTitle" idx="2"/>
          </p:nvPr>
        </p:nvSpPr>
        <p:spPr>
          <a:xfrm>
            <a:off x="5660525" y="2752400"/>
            <a:ext cx="4446300" cy="152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2pPr>
            <a:lvl3pPr lvl="2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3pPr>
            <a:lvl4pPr lvl="3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4pPr>
            <a:lvl5pPr lvl="4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5pPr>
            <a:lvl6pPr lvl="5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6pPr>
            <a:lvl7pPr lvl="6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7pPr>
            <a:lvl8pPr lvl="7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8pPr>
            <a:lvl9pPr lvl="8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48" name="Google Shape;848;p59"/>
          <p:cNvSpPr txBox="1"/>
          <p:nvPr/>
        </p:nvSpPr>
        <p:spPr>
          <a:xfrm>
            <a:off x="5903450" y="4669200"/>
            <a:ext cx="25605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ed Hat Text"/>
              <a:buNone/>
            </a:pPr>
            <a:r>
              <a:rPr lang="en" sz="12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linkedin.com/company/red-hat</a:t>
            </a:r>
            <a:endParaRPr sz="12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849" name="Google Shape;849;p59"/>
          <p:cNvSpPr txBox="1"/>
          <p:nvPr/>
        </p:nvSpPr>
        <p:spPr>
          <a:xfrm>
            <a:off x="5903450" y="5174300"/>
            <a:ext cx="25605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ed Hat Text"/>
              <a:buNone/>
            </a:pPr>
            <a:r>
              <a:rPr lang="en" sz="12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youtube.com/user/RedHatVideos</a:t>
            </a:r>
            <a:endParaRPr sz="12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850" name="Google Shape;850;p59"/>
          <p:cNvSpPr txBox="1"/>
          <p:nvPr/>
        </p:nvSpPr>
        <p:spPr>
          <a:xfrm>
            <a:off x="8815525" y="4669200"/>
            <a:ext cx="25605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ed Hat Text"/>
              <a:buNone/>
            </a:pPr>
            <a:r>
              <a:rPr lang="en" sz="12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facebook.com/redhatinc</a:t>
            </a:r>
            <a:endParaRPr sz="12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851" name="Google Shape;851;p59"/>
          <p:cNvSpPr txBox="1"/>
          <p:nvPr/>
        </p:nvSpPr>
        <p:spPr>
          <a:xfrm>
            <a:off x="8815525" y="5174300"/>
            <a:ext cx="25605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ed Hat Text"/>
              <a:buNone/>
            </a:pPr>
            <a:r>
              <a:rPr lang="en" sz="12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twitter.com/RedHat</a:t>
            </a:r>
            <a:endParaRPr sz="12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pic>
        <p:nvPicPr>
          <p:cNvPr id="852" name="Google Shape;852;p59"/>
          <p:cNvPicPr preferRelativeResize="0"/>
          <p:nvPr/>
        </p:nvPicPr>
        <p:blipFill rotWithShape="1">
          <a:blip r:embed="rId4">
            <a:alphaModFix/>
          </a:blip>
          <a:srcRect l="2507" r="2498"/>
          <a:stretch/>
        </p:blipFill>
        <p:spPr>
          <a:xfrm>
            <a:off x="8586459" y="5174306"/>
            <a:ext cx="229075" cy="241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3" name="Google Shape;853;p59"/>
          <p:cNvPicPr preferRelativeResize="0"/>
          <p:nvPr/>
        </p:nvPicPr>
        <p:blipFill rotWithShape="1">
          <a:blip r:embed="rId5">
            <a:alphaModFix/>
          </a:blip>
          <a:srcRect l="2678" r="2678"/>
          <a:stretch/>
        </p:blipFill>
        <p:spPr>
          <a:xfrm>
            <a:off x="8586459" y="4669206"/>
            <a:ext cx="229075" cy="241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4" name="Google Shape;854;p59"/>
          <p:cNvPicPr preferRelativeResize="0"/>
          <p:nvPr/>
        </p:nvPicPr>
        <p:blipFill rotWithShape="1">
          <a:blip r:embed="rId6">
            <a:alphaModFix/>
          </a:blip>
          <a:srcRect l="2507" r="2498"/>
          <a:stretch/>
        </p:blipFill>
        <p:spPr>
          <a:xfrm>
            <a:off x="5660534" y="5174306"/>
            <a:ext cx="229075" cy="241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5" name="Google Shape;855;p59"/>
          <p:cNvPicPr preferRelativeResize="0"/>
          <p:nvPr/>
        </p:nvPicPr>
        <p:blipFill rotWithShape="1">
          <a:blip r:embed="rId7">
            <a:alphaModFix/>
          </a:blip>
          <a:srcRect l="2326" r="2326"/>
          <a:stretch/>
        </p:blipFill>
        <p:spPr>
          <a:xfrm>
            <a:off x="5660534" y="4669206"/>
            <a:ext cx="229075" cy="241150"/>
          </a:xfrm>
          <a:prstGeom prst="rect">
            <a:avLst/>
          </a:prstGeom>
          <a:noFill/>
          <a:ln>
            <a:noFill/>
          </a:ln>
        </p:spPr>
      </p:pic>
      <p:sp>
        <p:nvSpPr>
          <p:cNvPr id="856" name="Google Shape;856;p59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700" cy="1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Red Hat Text Medium"/>
              <a:buNone/>
              <a:defRPr sz="800">
                <a:solidFill>
                  <a:srgbClr val="FFFFFF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Red Hat Text Medium"/>
              <a:buNone/>
              <a:defRPr sz="800">
                <a:solidFill>
                  <a:srgbClr val="FFFFFF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Red Hat Text Medium"/>
              <a:buNone/>
              <a:defRPr sz="800">
                <a:solidFill>
                  <a:srgbClr val="FFFFFF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Red Hat Text Medium"/>
              <a:buNone/>
              <a:defRPr sz="800">
                <a:solidFill>
                  <a:srgbClr val="FFFFFF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Red Hat Text Medium"/>
              <a:buNone/>
              <a:defRPr sz="800">
                <a:solidFill>
                  <a:srgbClr val="FFFFFF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marL="0" marR="0" lvl="5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Red Hat Text Medium"/>
              <a:buNone/>
              <a:defRPr sz="800">
                <a:solidFill>
                  <a:srgbClr val="FFFFFF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marL="0" marR="0" lvl="6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Red Hat Text Medium"/>
              <a:buNone/>
              <a:defRPr sz="800">
                <a:solidFill>
                  <a:srgbClr val="FFFFFF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marL="0" marR="0" lvl="7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Red Hat Text Medium"/>
              <a:buNone/>
              <a:defRPr sz="800">
                <a:solidFill>
                  <a:srgbClr val="FFFFFF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marL="0" marR="0" lvl="8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Red Hat Text Medium"/>
              <a:buNone/>
              <a:defRPr sz="800">
                <a:solidFill>
                  <a:srgbClr val="FFFFFF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eme 3 closing">
  <p:cSld name="CUSTOM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7"/>
          <p:cNvSpPr/>
          <p:nvPr/>
        </p:nvSpPr>
        <p:spPr>
          <a:xfrm>
            <a:off x="9617175" y="5878875"/>
            <a:ext cx="2574900" cy="979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4" name="Google Shape;74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106850" y="6203986"/>
            <a:ext cx="1580275" cy="37276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5" name="Google Shape;75;p7"/>
          <p:cNvCxnSpPr/>
          <p:nvPr/>
        </p:nvCxnSpPr>
        <p:spPr>
          <a:xfrm rot="10800000">
            <a:off x="447767" y="6401400"/>
            <a:ext cx="0" cy="4566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6" name="Google Shape;76;p7"/>
          <p:cNvSpPr txBox="1">
            <a:spLocks noGrp="1"/>
          </p:cNvSpPr>
          <p:nvPr>
            <p:ph type="title"/>
          </p:nvPr>
        </p:nvSpPr>
        <p:spPr>
          <a:xfrm>
            <a:off x="5660525" y="568626"/>
            <a:ext cx="5736300" cy="1929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4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9pPr>
          </a:lstStyle>
          <a:p>
            <a:endParaRPr/>
          </a:p>
        </p:txBody>
      </p:sp>
      <p:sp>
        <p:nvSpPr>
          <p:cNvPr id="77" name="Google Shape;77;p7"/>
          <p:cNvSpPr txBox="1">
            <a:spLocks noGrp="1"/>
          </p:cNvSpPr>
          <p:nvPr>
            <p:ph type="subTitle" idx="1"/>
          </p:nvPr>
        </p:nvSpPr>
        <p:spPr>
          <a:xfrm rot="5400000">
            <a:off x="-2138450" y="2138400"/>
            <a:ext cx="5148900" cy="872100"/>
          </a:xfrm>
          <a:prstGeom prst="rect">
            <a:avLst/>
          </a:prstGeom>
        </p:spPr>
        <p:txBody>
          <a:bodyPr spcFirstLastPara="1" wrap="square" lIns="502900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Display Medium"/>
              <a:buNone/>
              <a:defRPr sz="1000">
                <a:solidFill>
                  <a:schemeClr val="l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endParaRPr/>
          </a:p>
        </p:txBody>
      </p:sp>
      <p:sp>
        <p:nvSpPr>
          <p:cNvPr id="78" name="Google Shape;78;p7"/>
          <p:cNvSpPr txBox="1">
            <a:spLocks noGrp="1"/>
          </p:cNvSpPr>
          <p:nvPr>
            <p:ph type="subTitle" idx="2"/>
          </p:nvPr>
        </p:nvSpPr>
        <p:spPr>
          <a:xfrm>
            <a:off x="5660525" y="2752400"/>
            <a:ext cx="4446300" cy="1524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ed Hat Display"/>
              <a:buNone/>
              <a:defRPr sz="1400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lvl="1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2pPr>
            <a:lvl3pPr lvl="2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3pPr>
            <a:lvl4pPr lvl="3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4pPr>
            <a:lvl5pPr lvl="4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5pPr>
            <a:lvl6pPr lvl="5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6pPr>
            <a:lvl7pPr lvl="6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7pPr>
            <a:lvl8pPr lvl="7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8pPr>
            <a:lvl9pPr lvl="8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9" name="Google Shape;79;p7"/>
          <p:cNvSpPr txBox="1"/>
          <p:nvPr/>
        </p:nvSpPr>
        <p:spPr>
          <a:xfrm>
            <a:off x="5903450" y="4669200"/>
            <a:ext cx="25605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linkedin.com/company/red-hat</a:t>
            </a:r>
            <a:endParaRPr sz="1200">
              <a:solidFill>
                <a:schemeClr val="dk1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</p:txBody>
      </p:sp>
      <p:sp>
        <p:nvSpPr>
          <p:cNvPr id="80" name="Google Shape;80;p7"/>
          <p:cNvSpPr txBox="1"/>
          <p:nvPr/>
        </p:nvSpPr>
        <p:spPr>
          <a:xfrm>
            <a:off x="5903450" y="5174300"/>
            <a:ext cx="25605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youtube.com/user/RedHatVideos</a:t>
            </a:r>
            <a:endParaRPr sz="1200">
              <a:solidFill>
                <a:schemeClr val="dk1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</p:txBody>
      </p:sp>
      <p:sp>
        <p:nvSpPr>
          <p:cNvPr id="81" name="Google Shape;81;p7"/>
          <p:cNvSpPr txBox="1"/>
          <p:nvPr/>
        </p:nvSpPr>
        <p:spPr>
          <a:xfrm>
            <a:off x="8815525" y="4669200"/>
            <a:ext cx="25605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facebook.com/redhatinc</a:t>
            </a:r>
            <a:endParaRPr sz="12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82" name="Google Shape;82;p7"/>
          <p:cNvSpPr txBox="1"/>
          <p:nvPr/>
        </p:nvSpPr>
        <p:spPr>
          <a:xfrm>
            <a:off x="8815525" y="5174300"/>
            <a:ext cx="25605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twitter.com/RedHat</a:t>
            </a:r>
            <a:endParaRPr sz="1200">
              <a:solidFill>
                <a:schemeClr val="dk1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</p:txBody>
      </p:sp>
      <p:pic>
        <p:nvPicPr>
          <p:cNvPr id="83" name="Google Shape;83;p7"/>
          <p:cNvPicPr preferRelativeResize="0"/>
          <p:nvPr/>
        </p:nvPicPr>
        <p:blipFill rotWithShape="1">
          <a:blip r:embed="rId4">
            <a:alphaModFix/>
          </a:blip>
          <a:srcRect l="2507" r="2498"/>
          <a:stretch/>
        </p:blipFill>
        <p:spPr>
          <a:xfrm>
            <a:off x="8586459" y="5174306"/>
            <a:ext cx="229075" cy="241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7"/>
          <p:cNvPicPr preferRelativeResize="0"/>
          <p:nvPr/>
        </p:nvPicPr>
        <p:blipFill rotWithShape="1">
          <a:blip r:embed="rId5">
            <a:alphaModFix/>
          </a:blip>
          <a:srcRect l="2678" r="2678"/>
          <a:stretch/>
        </p:blipFill>
        <p:spPr>
          <a:xfrm>
            <a:off x="8586459" y="4669206"/>
            <a:ext cx="229075" cy="241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7"/>
          <p:cNvPicPr preferRelativeResize="0"/>
          <p:nvPr/>
        </p:nvPicPr>
        <p:blipFill rotWithShape="1">
          <a:blip r:embed="rId6">
            <a:alphaModFix/>
          </a:blip>
          <a:srcRect l="2507" r="2498"/>
          <a:stretch/>
        </p:blipFill>
        <p:spPr>
          <a:xfrm>
            <a:off x="5660534" y="5174306"/>
            <a:ext cx="229075" cy="241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7"/>
          <p:cNvPicPr preferRelativeResize="0"/>
          <p:nvPr/>
        </p:nvPicPr>
        <p:blipFill rotWithShape="1">
          <a:blip r:embed="rId7">
            <a:alphaModFix/>
          </a:blip>
          <a:srcRect l="2326" r="2326"/>
          <a:stretch/>
        </p:blipFill>
        <p:spPr>
          <a:xfrm>
            <a:off x="5660534" y="4669206"/>
            <a:ext cx="229075" cy="24115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7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700" cy="1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eme 2 divider A">
  <p:cSld name="CUSTOM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8"/>
          <p:cNvSpPr txBox="1">
            <a:spLocks noGrp="1"/>
          </p:cNvSpPr>
          <p:nvPr>
            <p:ph type="title"/>
          </p:nvPr>
        </p:nvSpPr>
        <p:spPr>
          <a:xfrm>
            <a:off x="447775" y="1084561"/>
            <a:ext cx="6825000" cy="2105100"/>
          </a:xfrm>
          <a:prstGeom prst="rect">
            <a:avLst/>
          </a:prstGeom>
        </p:spPr>
        <p:txBody>
          <a:bodyPr spcFirstLastPara="1" wrap="square" lIns="438900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chemeClr val="l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chemeClr val="l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chemeClr val="l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chemeClr val="l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chemeClr val="l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chemeClr val="l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chemeClr val="l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chemeClr val="l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9pPr>
          </a:lstStyle>
          <a:p>
            <a:endParaRPr/>
          </a:p>
        </p:txBody>
      </p:sp>
      <p:cxnSp>
        <p:nvCxnSpPr>
          <p:cNvPr id="90" name="Google Shape;90;p8"/>
          <p:cNvCxnSpPr/>
          <p:nvPr/>
        </p:nvCxnSpPr>
        <p:spPr>
          <a:xfrm rot="10800000">
            <a:off x="447767" y="6401400"/>
            <a:ext cx="0" cy="456600"/>
          </a:xfrm>
          <a:prstGeom prst="straightConnector1">
            <a:avLst/>
          </a:prstGeom>
          <a:noFill/>
          <a:ln w="9525" cap="flat" cmpd="sng">
            <a:solidFill>
              <a:srgbClr val="EE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1" name="Google Shape;91;p8"/>
          <p:cNvCxnSpPr/>
          <p:nvPr/>
        </p:nvCxnSpPr>
        <p:spPr>
          <a:xfrm rot="10800000">
            <a:off x="447775" y="100"/>
            <a:ext cx="0" cy="886500"/>
          </a:xfrm>
          <a:prstGeom prst="straightConnector1">
            <a:avLst/>
          </a:prstGeom>
          <a:noFill/>
          <a:ln w="9525" cap="flat" cmpd="sng">
            <a:solidFill>
              <a:srgbClr val="EE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2" name="Google Shape;92;p8"/>
          <p:cNvSpPr txBox="1">
            <a:spLocks noGrp="1"/>
          </p:cNvSpPr>
          <p:nvPr>
            <p:ph type="subTitle" idx="1"/>
          </p:nvPr>
        </p:nvSpPr>
        <p:spPr>
          <a:xfrm>
            <a:off x="447775" y="55441"/>
            <a:ext cx="5148900" cy="816300"/>
          </a:xfrm>
          <a:prstGeom prst="rect">
            <a:avLst/>
          </a:prstGeom>
        </p:spPr>
        <p:txBody>
          <a:bodyPr spcFirstLastPara="1" wrap="square" lIns="438900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Display Medium"/>
              <a:buNone/>
              <a:defRPr sz="1000">
                <a:solidFill>
                  <a:schemeClr val="l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ed Hat Text Medium"/>
              <a:buNone/>
              <a:defRPr sz="1000">
                <a:solidFill>
                  <a:schemeClr val="lt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endParaRPr/>
          </a:p>
        </p:txBody>
      </p:sp>
      <p:sp>
        <p:nvSpPr>
          <p:cNvPr id="93" name="Google Shape;93;p8"/>
          <p:cNvSpPr txBox="1">
            <a:spLocks noGrp="1"/>
          </p:cNvSpPr>
          <p:nvPr>
            <p:ph type="subTitle" idx="2"/>
          </p:nvPr>
        </p:nvSpPr>
        <p:spPr>
          <a:xfrm>
            <a:off x="9251450" y="1743719"/>
            <a:ext cx="2124300" cy="3309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141414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lvl="1" rtl="0">
              <a:lnSpc>
                <a:spcPct val="17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141414"/>
                </a:solidFill>
              </a:defRPr>
            </a:lvl2pPr>
            <a:lvl3pPr lvl="2" rtl="0">
              <a:lnSpc>
                <a:spcPct val="17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141414"/>
                </a:solidFill>
              </a:defRPr>
            </a:lvl3pPr>
            <a:lvl4pPr lvl="3" rtl="0">
              <a:lnSpc>
                <a:spcPct val="17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141414"/>
                </a:solidFill>
              </a:defRPr>
            </a:lvl4pPr>
            <a:lvl5pPr lvl="4" rtl="0">
              <a:lnSpc>
                <a:spcPct val="17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141414"/>
                </a:solidFill>
              </a:defRPr>
            </a:lvl5pPr>
            <a:lvl6pPr lvl="5" rtl="0">
              <a:lnSpc>
                <a:spcPct val="17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141414"/>
                </a:solidFill>
              </a:defRPr>
            </a:lvl6pPr>
            <a:lvl7pPr lvl="6" rtl="0">
              <a:lnSpc>
                <a:spcPct val="17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141414"/>
                </a:solidFill>
              </a:defRPr>
            </a:lvl7pPr>
            <a:lvl8pPr lvl="7" rtl="0">
              <a:lnSpc>
                <a:spcPct val="17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141414"/>
                </a:solidFill>
              </a:defRPr>
            </a:lvl8pPr>
            <a:lvl9pPr lvl="8" rtl="0">
              <a:lnSpc>
                <a:spcPct val="17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141414"/>
                </a:solidFill>
              </a:defRPr>
            </a:lvl9pPr>
          </a:lstStyle>
          <a:p>
            <a:endParaRPr/>
          </a:p>
        </p:txBody>
      </p:sp>
      <p:pic>
        <p:nvPicPr>
          <p:cNvPr id="94" name="Google Shape;94;p8"/>
          <p:cNvPicPr preferRelativeResize="0"/>
          <p:nvPr/>
        </p:nvPicPr>
        <p:blipFill rotWithShape="1">
          <a:blip r:embed="rId3">
            <a:alphaModFix/>
          </a:blip>
          <a:srcRect t="327" b="317"/>
          <a:stretch/>
        </p:blipFill>
        <p:spPr>
          <a:xfrm>
            <a:off x="10711279" y="6313250"/>
            <a:ext cx="975850" cy="228121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8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700" cy="1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eme 2 divider B">
  <p:cSld name="CUSTOM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9"/>
          <p:cNvSpPr txBox="1">
            <a:spLocks noGrp="1"/>
          </p:cNvSpPr>
          <p:nvPr>
            <p:ph type="title"/>
          </p:nvPr>
        </p:nvSpPr>
        <p:spPr>
          <a:xfrm>
            <a:off x="447775" y="1084561"/>
            <a:ext cx="6825000" cy="2105100"/>
          </a:xfrm>
          <a:prstGeom prst="rect">
            <a:avLst/>
          </a:prstGeom>
        </p:spPr>
        <p:txBody>
          <a:bodyPr spcFirstLastPara="1" wrap="square" lIns="438900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9pPr>
          </a:lstStyle>
          <a:p>
            <a:endParaRPr/>
          </a:p>
        </p:txBody>
      </p:sp>
      <p:cxnSp>
        <p:nvCxnSpPr>
          <p:cNvPr id="98" name="Google Shape;98;p9"/>
          <p:cNvCxnSpPr/>
          <p:nvPr/>
        </p:nvCxnSpPr>
        <p:spPr>
          <a:xfrm rot="10800000">
            <a:off x="447767" y="6401400"/>
            <a:ext cx="0" cy="456600"/>
          </a:xfrm>
          <a:prstGeom prst="straightConnector1">
            <a:avLst/>
          </a:prstGeom>
          <a:noFill/>
          <a:ln w="9525" cap="flat" cmpd="sng">
            <a:solidFill>
              <a:srgbClr val="EE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9" name="Google Shape;99;p9"/>
          <p:cNvCxnSpPr/>
          <p:nvPr/>
        </p:nvCxnSpPr>
        <p:spPr>
          <a:xfrm rot="10800000">
            <a:off x="447775" y="100"/>
            <a:ext cx="0" cy="886500"/>
          </a:xfrm>
          <a:prstGeom prst="straightConnector1">
            <a:avLst/>
          </a:prstGeom>
          <a:noFill/>
          <a:ln w="9525" cap="flat" cmpd="sng">
            <a:solidFill>
              <a:srgbClr val="EE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0" name="Google Shape;100;p9"/>
          <p:cNvSpPr txBox="1">
            <a:spLocks noGrp="1"/>
          </p:cNvSpPr>
          <p:nvPr>
            <p:ph type="subTitle" idx="1"/>
          </p:nvPr>
        </p:nvSpPr>
        <p:spPr>
          <a:xfrm>
            <a:off x="447775" y="55441"/>
            <a:ext cx="5148900" cy="816300"/>
          </a:xfrm>
          <a:prstGeom prst="rect">
            <a:avLst/>
          </a:prstGeom>
        </p:spPr>
        <p:txBody>
          <a:bodyPr spcFirstLastPara="1" wrap="square" lIns="438900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ed Hat Text Medium"/>
              <a:buNone/>
              <a:defRPr sz="1000">
                <a:solidFill>
                  <a:schemeClr val="dk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ed Hat Text Medium"/>
              <a:buNone/>
              <a:defRPr sz="1000">
                <a:solidFill>
                  <a:schemeClr val="dk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ed Hat Text Medium"/>
              <a:buNone/>
              <a:defRPr sz="1000">
                <a:solidFill>
                  <a:schemeClr val="dk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ed Hat Text Medium"/>
              <a:buNone/>
              <a:defRPr sz="1000">
                <a:solidFill>
                  <a:schemeClr val="dk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ed Hat Text Medium"/>
              <a:buNone/>
              <a:defRPr sz="1000">
                <a:solidFill>
                  <a:schemeClr val="dk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ed Hat Text Medium"/>
              <a:buNone/>
              <a:defRPr sz="1000">
                <a:solidFill>
                  <a:schemeClr val="dk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ed Hat Text Medium"/>
              <a:buNone/>
              <a:defRPr sz="1000">
                <a:solidFill>
                  <a:schemeClr val="dk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ed Hat Text Medium"/>
              <a:buNone/>
              <a:defRPr sz="1000">
                <a:solidFill>
                  <a:schemeClr val="dk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endParaRPr/>
          </a:p>
        </p:txBody>
      </p:sp>
      <p:sp>
        <p:nvSpPr>
          <p:cNvPr id="101" name="Google Shape;101;p9"/>
          <p:cNvSpPr txBox="1">
            <a:spLocks noGrp="1"/>
          </p:cNvSpPr>
          <p:nvPr>
            <p:ph type="subTitle" idx="2"/>
          </p:nvPr>
        </p:nvSpPr>
        <p:spPr>
          <a:xfrm>
            <a:off x="9251450" y="1743719"/>
            <a:ext cx="2124300" cy="3309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lvl="1" rtl="0">
              <a:lnSpc>
                <a:spcPct val="17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2pPr>
            <a:lvl3pPr lvl="2" rtl="0">
              <a:lnSpc>
                <a:spcPct val="17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3pPr>
            <a:lvl4pPr lvl="3" rtl="0">
              <a:lnSpc>
                <a:spcPct val="17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4pPr>
            <a:lvl5pPr lvl="4" rtl="0">
              <a:lnSpc>
                <a:spcPct val="17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5pPr>
            <a:lvl6pPr lvl="5" rtl="0">
              <a:lnSpc>
                <a:spcPct val="17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6pPr>
            <a:lvl7pPr lvl="6" rtl="0">
              <a:lnSpc>
                <a:spcPct val="17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7pPr>
            <a:lvl8pPr lvl="7" rtl="0">
              <a:lnSpc>
                <a:spcPct val="17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8pPr>
            <a:lvl9pPr lvl="8" rtl="0">
              <a:lnSpc>
                <a:spcPct val="17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pic>
        <p:nvPicPr>
          <p:cNvPr id="102" name="Google Shape;102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11279" y="6312505"/>
            <a:ext cx="975850" cy="229612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9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700" cy="1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1pPr>
            <a:lvl2pPr lvl="1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rior call out A">
  <p:cSld name="CUSTOM_2_1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5" name="Google Shape;105;p10"/>
          <p:cNvCxnSpPr/>
          <p:nvPr/>
        </p:nvCxnSpPr>
        <p:spPr>
          <a:xfrm rot="10800000">
            <a:off x="447767" y="6401400"/>
            <a:ext cx="0" cy="456600"/>
          </a:xfrm>
          <a:prstGeom prst="straightConnector1">
            <a:avLst/>
          </a:prstGeom>
          <a:noFill/>
          <a:ln w="9525" cap="flat" cmpd="sng">
            <a:solidFill>
              <a:srgbClr val="EE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6" name="Google Shape;106;p10"/>
          <p:cNvCxnSpPr/>
          <p:nvPr/>
        </p:nvCxnSpPr>
        <p:spPr>
          <a:xfrm rot="10800000">
            <a:off x="447775" y="100"/>
            <a:ext cx="0" cy="886500"/>
          </a:xfrm>
          <a:prstGeom prst="straightConnector1">
            <a:avLst/>
          </a:prstGeom>
          <a:noFill/>
          <a:ln w="9525" cap="flat" cmpd="sng">
            <a:solidFill>
              <a:srgbClr val="EE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7" name="Google Shape;107;p10"/>
          <p:cNvSpPr txBox="1">
            <a:spLocks noGrp="1"/>
          </p:cNvSpPr>
          <p:nvPr>
            <p:ph type="subTitle" idx="1"/>
          </p:nvPr>
        </p:nvSpPr>
        <p:spPr>
          <a:xfrm>
            <a:off x="447775" y="55441"/>
            <a:ext cx="5148900" cy="816300"/>
          </a:xfrm>
          <a:prstGeom prst="rect">
            <a:avLst/>
          </a:prstGeom>
        </p:spPr>
        <p:txBody>
          <a:bodyPr spcFirstLastPara="1" wrap="square" lIns="438900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ed Hat Display Medium"/>
              <a:buNone/>
              <a:defRPr sz="1000">
                <a:solidFill>
                  <a:schemeClr val="accent1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ed Hat Text Medium"/>
              <a:buNone/>
              <a:defRPr sz="1000">
                <a:solidFill>
                  <a:schemeClr val="dk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ed Hat Text Medium"/>
              <a:buNone/>
              <a:defRPr sz="1000">
                <a:solidFill>
                  <a:schemeClr val="dk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ed Hat Text Medium"/>
              <a:buNone/>
              <a:defRPr sz="1000">
                <a:solidFill>
                  <a:schemeClr val="dk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ed Hat Text Medium"/>
              <a:buNone/>
              <a:defRPr sz="1000">
                <a:solidFill>
                  <a:schemeClr val="dk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ed Hat Text Medium"/>
              <a:buNone/>
              <a:defRPr sz="1000">
                <a:solidFill>
                  <a:schemeClr val="dk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ed Hat Text Medium"/>
              <a:buNone/>
              <a:defRPr sz="1000">
                <a:solidFill>
                  <a:schemeClr val="dk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ed Hat Text Medium"/>
              <a:buNone/>
              <a:defRPr sz="1000">
                <a:solidFill>
                  <a:schemeClr val="dk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ed Hat Text Medium"/>
              <a:buNone/>
              <a:defRPr sz="1000">
                <a:solidFill>
                  <a:schemeClr val="dk1"/>
                </a:solidFill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endParaRPr/>
          </a:p>
        </p:txBody>
      </p:sp>
      <p:pic>
        <p:nvPicPr>
          <p:cNvPr id="108" name="Google Shape;108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11279" y="6312505"/>
            <a:ext cx="975850" cy="229612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0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700" cy="1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1pPr>
            <a:lvl2pPr lvl="1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2pPr>
            <a:lvl3pPr lvl="2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3pPr>
            <a:lvl4pPr lvl="3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4pPr>
            <a:lvl5pPr lvl="4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5pPr>
            <a:lvl6pPr lvl="5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6pPr>
            <a:lvl7pPr lvl="6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7pPr>
            <a:lvl8pPr lvl="7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8pPr>
            <a:lvl9pPr lvl="8" algn="ctr" rtl="0">
              <a:buNone/>
              <a:defRPr sz="800">
                <a:latin typeface="Red Hat Text Medium"/>
                <a:ea typeface="Red Hat Text Medium"/>
                <a:cs typeface="Red Hat Text Medium"/>
                <a:sym typeface="Red Hat Text Medium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  <p:sp>
        <p:nvSpPr>
          <p:cNvPr id="110" name="Google Shape;110;p10"/>
          <p:cNvSpPr txBox="1">
            <a:spLocks noGrp="1"/>
          </p:cNvSpPr>
          <p:nvPr>
            <p:ph type="subTitle" idx="2"/>
          </p:nvPr>
        </p:nvSpPr>
        <p:spPr>
          <a:xfrm>
            <a:off x="9251450" y="2239588"/>
            <a:ext cx="2124300" cy="315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lvl="1" rtl="0">
              <a:lnSpc>
                <a:spcPct val="17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2pPr>
            <a:lvl3pPr lvl="2" rtl="0">
              <a:lnSpc>
                <a:spcPct val="17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3pPr>
            <a:lvl4pPr lvl="3" rtl="0">
              <a:lnSpc>
                <a:spcPct val="17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4pPr>
            <a:lvl5pPr lvl="4" rtl="0">
              <a:lnSpc>
                <a:spcPct val="17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5pPr>
            <a:lvl6pPr lvl="5" rtl="0">
              <a:lnSpc>
                <a:spcPct val="17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6pPr>
            <a:lvl7pPr lvl="6" rtl="0">
              <a:lnSpc>
                <a:spcPct val="17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7pPr>
            <a:lvl8pPr lvl="7" rtl="0">
              <a:lnSpc>
                <a:spcPct val="17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8pPr>
            <a:lvl9pPr lvl="8" rtl="0">
              <a:lnSpc>
                <a:spcPct val="174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11" name="Google Shape;111;p10"/>
          <p:cNvSpPr txBox="1">
            <a:spLocks noGrp="1"/>
          </p:cNvSpPr>
          <p:nvPr>
            <p:ph type="subTitle" idx="3"/>
          </p:nvPr>
        </p:nvSpPr>
        <p:spPr>
          <a:xfrm>
            <a:off x="9251450" y="1687025"/>
            <a:ext cx="2124300" cy="354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ed Hat Display Medium"/>
              <a:buNone/>
              <a:defRPr sz="1400">
                <a:solidFill>
                  <a:srgbClr val="FFFFFF"/>
                </a:solidFill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500"/>
              </a:spcBef>
              <a:spcAft>
                <a:spcPts val="50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Red Hat Display"/>
              <a:buNone/>
              <a:defRPr sz="3400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Red Hat Display"/>
              <a:buNone/>
              <a:defRPr sz="3400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Red Hat Display"/>
              <a:buNone/>
              <a:defRPr sz="3400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Red Hat Display"/>
              <a:buNone/>
              <a:defRPr sz="3400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Red Hat Display"/>
              <a:buNone/>
              <a:defRPr sz="3400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Red Hat Display"/>
              <a:buNone/>
              <a:defRPr sz="3400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Red Hat Display"/>
              <a:buNone/>
              <a:defRPr sz="3400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Red Hat Display"/>
              <a:buNone/>
              <a:defRPr sz="3400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Red Hat Display"/>
              <a:buNone/>
              <a:defRPr sz="3400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Red Hat Display"/>
              <a:buChar char="▸"/>
              <a:defRPr sz="1800"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marL="914400" lvl="1" indent="-342900" rtl="0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Red Hat Display"/>
              <a:buChar char="･"/>
              <a:defRPr sz="1800">
                <a:latin typeface="Red Hat Display"/>
                <a:ea typeface="Red Hat Display"/>
                <a:cs typeface="Red Hat Display"/>
                <a:sym typeface="Red Hat Display"/>
              </a:defRPr>
            </a:lvl2pPr>
            <a:lvl3pPr marL="1371600" lvl="2" indent="-342900" rtl="0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Red Hat Display"/>
              <a:buChar char="･"/>
              <a:defRPr sz="1800">
                <a:latin typeface="Red Hat Display"/>
                <a:ea typeface="Red Hat Display"/>
                <a:cs typeface="Red Hat Display"/>
                <a:sym typeface="Red Hat Display"/>
              </a:defRPr>
            </a:lvl3pPr>
            <a:lvl4pPr marL="1828800" lvl="3" indent="-342900" rtl="0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Red Hat Display"/>
              <a:buChar char="･"/>
              <a:defRPr sz="1800">
                <a:latin typeface="Red Hat Display"/>
                <a:ea typeface="Red Hat Display"/>
                <a:cs typeface="Red Hat Display"/>
                <a:sym typeface="Red Hat Display"/>
              </a:defRPr>
            </a:lvl4pPr>
            <a:lvl5pPr marL="2286000" lvl="4" indent="-342900" rtl="0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Red Hat Display"/>
              <a:buChar char="･"/>
              <a:defRPr sz="1800">
                <a:latin typeface="Red Hat Display"/>
                <a:ea typeface="Red Hat Display"/>
                <a:cs typeface="Red Hat Display"/>
                <a:sym typeface="Red Hat Display"/>
              </a:defRPr>
            </a:lvl5pPr>
            <a:lvl6pPr marL="2743200" lvl="5" indent="-342900" rtl="0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Red Hat Display"/>
              <a:buChar char="･"/>
              <a:defRPr sz="1800">
                <a:latin typeface="Red Hat Display"/>
                <a:ea typeface="Red Hat Display"/>
                <a:cs typeface="Red Hat Display"/>
                <a:sym typeface="Red Hat Display"/>
              </a:defRPr>
            </a:lvl6pPr>
            <a:lvl7pPr marL="3200400" lvl="6" indent="-342900" rtl="0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Red Hat Display"/>
              <a:buChar char="･"/>
              <a:defRPr sz="1800">
                <a:latin typeface="Red Hat Display"/>
                <a:ea typeface="Red Hat Display"/>
                <a:cs typeface="Red Hat Display"/>
                <a:sym typeface="Red Hat Display"/>
              </a:defRPr>
            </a:lvl7pPr>
            <a:lvl8pPr marL="3657600" lvl="7" indent="-342900" rtl="0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Red Hat Display"/>
              <a:buChar char="･"/>
              <a:defRPr sz="1800">
                <a:latin typeface="Red Hat Display"/>
                <a:ea typeface="Red Hat Display"/>
                <a:cs typeface="Red Hat Display"/>
                <a:sym typeface="Red Hat Display"/>
              </a:defRPr>
            </a:lvl8pPr>
            <a:lvl9pPr marL="4114800" lvl="8" indent="-342900" rtl="0">
              <a:lnSpc>
                <a:spcPct val="140000"/>
              </a:lnSpc>
              <a:spcBef>
                <a:spcPts val="500"/>
              </a:spcBef>
              <a:spcAft>
                <a:spcPts val="500"/>
              </a:spcAft>
              <a:buSzPts val="1800"/>
              <a:buFont typeface="Red Hat Display"/>
              <a:buChar char="･"/>
              <a:defRPr sz="1800">
                <a:latin typeface="Red Hat Display"/>
                <a:ea typeface="Red Hat Display"/>
                <a:cs typeface="Red Hat Display"/>
                <a:sym typeface="Red Hat Display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/>
          <p:nvPr/>
        </p:nvSpPr>
        <p:spPr>
          <a:xfrm>
            <a:off x="9677749" y="269825"/>
            <a:ext cx="2009400" cy="2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latin typeface="Red Hat Text Medium"/>
                <a:ea typeface="Red Hat Text Medium"/>
                <a:cs typeface="Red Hat Text Medium"/>
                <a:sym typeface="Red Hat Text Medium"/>
              </a:rPr>
              <a:t>CONFIDENTIAL designator</a:t>
            </a:r>
            <a:endParaRPr sz="700">
              <a:latin typeface="Red Hat Text Medium"/>
              <a:ea typeface="Red Hat Text Medium"/>
              <a:cs typeface="Red Hat Text Medium"/>
              <a:sym typeface="Red Hat Text Medium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  <p:sldLayoutId id="2147483685" r:id="rId38"/>
    <p:sldLayoutId id="2147483686" r:id="rId39"/>
    <p:sldLayoutId id="2147483687" r:id="rId40"/>
    <p:sldLayoutId id="2147483688" r:id="rId41"/>
    <p:sldLayoutId id="2147483689" r:id="rId42"/>
    <p:sldLayoutId id="2147483690" r:id="rId43"/>
    <p:sldLayoutId id="2147483691" r:id="rId44"/>
    <p:sldLayoutId id="2147483692" r:id="rId45"/>
    <p:sldLayoutId id="2147483693" r:id="rId46"/>
    <p:sldLayoutId id="2147483694" r:id="rId47"/>
    <p:sldLayoutId id="2147483695" r:id="rId48"/>
    <p:sldLayoutId id="2147483696" r:id="rId49"/>
    <p:sldLayoutId id="2147483697" r:id="rId50"/>
    <p:sldLayoutId id="2147483698" r:id="rId51"/>
    <p:sldLayoutId id="2147483699" r:id="rId52"/>
    <p:sldLayoutId id="2147483700" r:id="rId53"/>
    <p:sldLayoutId id="2147483701" r:id="rId54"/>
    <p:sldLayoutId id="2147483702" r:id="rId55"/>
    <p:sldLayoutId id="2147483703" r:id="rId56"/>
    <p:sldLayoutId id="2147483704" r:id="rId57"/>
    <p:sldLayoutId id="2147483705" r:id="rId5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jbrusq@redhat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8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eshare.net/sameertiwari33/ceph-at-salesforce-ceph-day-external-presentation" TargetMode="External"/><Relationship Id="rId3" Type="http://schemas.openxmlformats.org/officeDocument/2006/relationships/image" Target="../media/image82.png"/><Relationship Id="rId7" Type="http://schemas.openxmlformats.org/officeDocument/2006/relationships/hyperlink" Target="https://ceph.com/cephalocon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2.xml"/><Relationship Id="rId6" Type="http://schemas.openxmlformats.org/officeDocument/2006/relationships/hyperlink" Target="https://www.sandisk.com/business/datacenter/resources/solution-briefs/optimizing-ceph-deployments" TargetMode="External"/><Relationship Id="rId5" Type="http://schemas.openxmlformats.org/officeDocument/2006/relationships/hyperlink" Target="https://www.samsung.com/us/labs/pdfs/2016-fms-forum-k-21.pdf" TargetMode="External"/><Relationship Id="rId4" Type="http://schemas.openxmlformats.org/officeDocument/2006/relationships/hyperlink" Target="https://www.intel.com/content/www/us/en/software/intel-qct-solution-brief.html" TargetMode="External"/><Relationship Id="rId9" Type="http://schemas.openxmlformats.org/officeDocument/2006/relationships/hyperlink" Target="https://ceph.com/community/new-luminous-scalability/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8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tbotte@redhat.com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30.png"/><Relationship Id="rId5" Type="http://schemas.openxmlformats.org/officeDocument/2006/relationships/hyperlink" Target="mailto:jbrusq@redhat.com" TargetMode="External"/><Relationship Id="rId4" Type="http://schemas.openxmlformats.org/officeDocument/2006/relationships/hyperlink" Target="mailto:tjl@redhat.com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4.xml"/><Relationship Id="rId4" Type="http://schemas.openxmlformats.org/officeDocument/2006/relationships/image" Target="../media/image9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jpg"/><Relationship Id="rId3" Type="http://schemas.openxmlformats.org/officeDocument/2006/relationships/image" Target="../media/image91.png"/><Relationship Id="rId7" Type="http://schemas.openxmlformats.org/officeDocument/2006/relationships/image" Target="../media/image9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92.png"/><Relationship Id="rId9" Type="http://schemas.openxmlformats.org/officeDocument/2006/relationships/image" Target="../media/image9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8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99.png"/><Relationship Id="rId7" Type="http://schemas.openxmlformats.org/officeDocument/2006/relationships/image" Target="../media/image10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102.png"/><Relationship Id="rId5" Type="http://schemas.openxmlformats.org/officeDocument/2006/relationships/image" Target="../media/image101.png"/><Relationship Id="rId10" Type="http://schemas.openxmlformats.org/officeDocument/2006/relationships/image" Target="../media/image106.png"/><Relationship Id="rId4" Type="http://schemas.openxmlformats.org/officeDocument/2006/relationships/image" Target="../media/image100.png"/><Relationship Id="rId9" Type="http://schemas.openxmlformats.org/officeDocument/2006/relationships/image" Target="../media/image105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8.xml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3" Type="http://schemas.openxmlformats.org/officeDocument/2006/relationships/image" Target="../media/image111.png"/><Relationship Id="rId7" Type="http://schemas.openxmlformats.org/officeDocument/2006/relationships/image" Target="../media/image11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5.xml"/><Relationship Id="rId6" Type="http://schemas.openxmlformats.org/officeDocument/2006/relationships/image" Target="../media/image114.png"/><Relationship Id="rId5" Type="http://schemas.openxmlformats.org/officeDocument/2006/relationships/image" Target="../media/image113.png"/><Relationship Id="rId10" Type="http://schemas.openxmlformats.org/officeDocument/2006/relationships/image" Target="../media/image118.png"/><Relationship Id="rId4" Type="http://schemas.openxmlformats.org/officeDocument/2006/relationships/image" Target="../media/image112.png"/><Relationship Id="rId9" Type="http://schemas.openxmlformats.org/officeDocument/2006/relationships/image" Target="../media/image11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3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5.xml"/><Relationship Id="rId4" Type="http://schemas.openxmlformats.org/officeDocument/2006/relationships/image" Target="../media/image121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125.png"/><Relationship Id="rId5" Type="http://schemas.openxmlformats.org/officeDocument/2006/relationships/image" Target="../media/image124.png"/><Relationship Id="rId4" Type="http://schemas.openxmlformats.org/officeDocument/2006/relationships/image" Target="../media/image123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png"/><Relationship Id="rId3" Type="http://schemas.openxmlformats.org/officeDocument/2006/relationships/image" Target="../media/image126.png"/><Relationship Id="rId7" Type="http://schemas.openxmlformats.org/officeDocument/2006/relationships/image" Target="../media/image13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129.png"/><Relationship Id="rId5" Type="http://schemas.openxmlformats.org/officeDocument/2006/relationships/image" Target="../media/image128.png"/><Relationship Id="rId10" Type="http://schemas.openxmlformats.org/officeDocument/2006/relationships/image" Target="../media/image133.png"/><Relationship Id="rId4" Type="http://schemas.openxmlformats.org/officeDocument/2006/relationships/image" Target="../media/image127.png"/><Relationship Id="rId9" Type="http://schemas.openxmlformats.org/officeDocument/2006/relationships/image" Target="../media/image132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ceph/s3-tests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134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18" Type="http://schemas.openxmlformats.org/officeDocument/2006/relationships/image" Target="../media/image4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17" Type="http://schemas.openxmlformats.org/officeDocument/2006/relationships/image" Target="../media/image47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6.png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5" Type="http://schemas.openxmlformats.org/officeDocument/2006/relationships/image" Target="../media/image4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5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9.png"/><Relationship Id="rId18" Type="http://schemas.openxmlformats.org/officeDocument/2006/relationships/image" Target="../media/image64.png"/><Relationship Id="rId26" Type="http://schemas.openxmlformats.org/officeDocument/2006/relationships/image" Target="../media/image72.png"/><Relationship Id="rId3" Type="http://schemas.openxmlformats.org/officeDocument/2006/relationships/image" Target="../media/image49.png"/><Relationship Id="rId21" Type="http://schemas.openxmlformats.org/officeDocument/2006/relationships/image" Target="../media/image67.png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17" Type="http://schemas.openxmlformats.org/officeDocument/2006/relationships/image" Target="../media/image63.png"/><Relationship Id="rId25" Type="http://schemas.openxmlformats.org/officeDocument/2006/relationships/image" Target="../media/image71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62.png"/><Relationship Id="rId20" Type="http://schemas.openxmlformats.org/officeDocument/2006/relationships/image" Target="../media/image66.png"/><Relationship Id="rId29" Type="http://schemas.openxmlformats.org/officeDocument/2006/relationships/image" Target="../media/image75.png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24" Type="http://schemas.openxmlformats.org/officeDocument/2006/relationships/image" Target="../media/image70.png"/><Relationship Id="rId5" Type="http://schemas.openxmlformats.org/officeDocument/2006/relationships/image" Target="../media/image51.png"/><Relationship Id="rId15" Type="http://schemas.openxmlformats.org/officeDocument/2006/relationships/image" Target="../media/image61.png"/><Relationship Id="rId23" Type="http://schemas.openxmlformats.org/officeDocument/2006/relationships/image" Target="../media/image69.png"/><Relationship Id="rId28" Type="http://schemas.openxmlformats.org/officeDocument/2006/relationships/image" Target="../media/image74.png"/><Relationship Id="rId10" Type="http://schemas.openxmlformats.org/officeDocument/2006/relationships/image" Target="../media/image56.png"/><Relationship Id="rId19" Type="http://schemas.openxmlformats.org/officeDocument/2006/relationships/image" Target="../media/image65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Relationship Id="rId14" Type="http://schemas.openxmlformats.org/officeDocument/2006/relationships/image" Target="../media/image60.png"/><Relationship Id="rId22" Type="http://schemas.openxmlformats.org/officeDocument/2006/relationships/image" Target="../media/image68.png"/><Relationship Id="rId27" Type="http://schemas.openxmlformats.org/officeDocument/2006/relationships/image" Target="../media/image7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7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p60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700" cy="1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" sz="800" b="0" i="0" u="none" strike="noStrike" cap="none">
                <a:solidFill>
                  <a:srgbClr val="FFFFFF"/>
                </a:solidFill>
                <a:latin typeface="Red Hat Text Medium"/>
                <a:ea typeface="Red Hat Text Medium"/>
                <a:cs typeface="Red Hat Text Medium"/>
                <a:sym typeface="Red Hat Text Medium"/>
              </a:rPr>
              <a:t>1</a:t>
            </a:fld>
            <a:endParaRPr sz="800" b="0" i="0" u="none" strike="noStrike" cap="none">
              <a:solidFill>
                <a:srgbClr val="FFFFFF"/>
              </a:solidFill>
              <a:latin typeface="Red Hat Text Medium"/>
              <a:ea typeface="Red Hat Text Medium"/>
              <a:cs typeface="Red Hat Text Medium"/>
              <a:sym typeface="Red Hat Text Medium"/>
            </a:endParaRPr>
          </a:p>
        </p:txBody>
      </p:sp>
      <p:sp>
        <p:nvSpPr>
          <p:cNvPr id="862" name="Google Shape;862;p60"/>
          <p:cNvSpPr txBox="1">
            <a:spLocks noGrp="1"/>
          </p:cNvSpPr>
          <p:nvPr>
            <p:ph type="title"/>
          </p:nvPr>
        </p:nvSpPr>
        <p:spPr>
          <a:xfrm>
            <a:off x="5660525" y="1709031"/>
            <a:ext cx="5736300" cy="2497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r>
              <a:rPr lang="en" sz="3600"/>
              <a:t>SDS et stockage Objet : La modernisation du stockage avec Red Hat Ceph Storage</a:t>
            </a:r>
            <a:endParaRPr sz="3600"/>
          </a:p>
        </p:txBody>
      </p:sp>
      <p:sp>
        <p:nvSpPr>
          <p:cNvPr id="863" name="Google Shape;863;p60"/>
          <p:cNvSpPr txBox="1">
            <a:spLocks noGrp="1"/>
          </p:cNvSpPr>
          <p:nvPr>
            <p:ph type="subTitle" idx="3"/>
          </p:nvPr>
        </p:nvSpPr>
        <p:spPr>
          <a:xfrm rot="5400000">
            <a:off x="-2138450" y="2138400"/>
            <a:ext cx="5148900" cy="87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2900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lang="en"/>
              <a:t>05 Novembre 2020</a:t>
            </a:r>
            <a:endParaRPr/>
          </a:p>
        </p:txBody>
      </p:sp>
      <p:sp>
        <p:nvSpPr>
          <p:cNvPr id="864" name="Google Shape;864;p60"/>
          <p:cNvSpPr txBox="1"/>
          <p:nvPr/>
        </p:nvSpPr>
        <p:spPr>
          <a:xfrm>
            <a:off x="5660525" y="4850525"/>
            <a:ext cx="2359200" cy="10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latin typeface="Red Hat Text"/>
                <a:ea typeface="Red Hat Text"/>
                <a:cs typeface="Red Hat Text"/>
                <a:sym typeface="Red Hat Text"/>
              </a:rPr>
              <a:t>Jérôme Brusq</a:t>
            </a:r>
            <a:endParaRPr sz="1200" b="1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ed Hat Text"/>
                <a:ea typeface="Red Hat Text"/>
                <a:cs typeface="Red Hat Text"/>
                <a:sym typeface="Red Hat Text"/>
              </a:rPr>
              <a:t>Specialist Solution Architect</a:t>
            </a:r>
            <a:endParaRPr sz="1200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u="sng">
                <a:solidFill>
                  <a:schemeClr val="hlink"/>
                </a:solidFill>
                <a:latin typeface="Red Hat Text"/>
                <a:ea typeface="Red Hat Text"/>
                <a:cs typeface="Red Hat Text"/>
                <a:sym typeface="Red Hat Text"/>
                <a:hlinkClick r:id="rId3"/>
              </a:rPr>
              <a:t>jbrusq@redhat.com</a:t>
            </a:r>
            <a:endParaRPr sz="1200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" name="Google Shape;1230;p69"/>
          <p:cNvSpPr txBox="1"/>
          <p:nvPr/>
        </p:nvSpPr>
        <p:spPr>
          <a:xfrm>
            <a:off x="1222600" y="2235367"/>
            <a:ext cx="97468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67"/>
              <a:buFont typeface="Arial"/>
              <a:buNone/>
            </a:pPr>
            <a:r>
              <a:rPr lang="en" sz="4267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Red Hat Ceph Storage</a:t>
            </a:r>
            <a:endParaRPr sz="2400">
              <a:solidFill>
                <a:schemeClr val="dk1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</p:txBody>
      </p:sp>
      <p:sp>
        <p:nvSpPr>
          <p:cNvPr id="1231" name="Google Shape;1231;p69"/>
          <p:cNvSpPr txBox="1"/>
          <p:nvPr/>
        </p:nvSpPr>
        <p:spPr>
          <a:xfrm>
            <a:off x="1584600" y="3339467"/>
            <a:ext cx="9029600" cy="3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6" name="Google Shape;1236;p70"/>
          <p:cNvSpPr txBox="1"/>
          <p:nvPr/>
        </p:nvSpPr>
        <p:spPr>
          <a:xfrm>
            <a:off x="800045" y="1338236"/>
            <a:ext cx="111344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625" tIns="60625" rIns="60625" bIns="6062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Red Hat Text"/>
              <a:buNone/>
            </a:pPr>
            <a:r>
              <a:rPr lang="en" sz="1800">
                <a:solidFill>
                  <a:srgbClr val="FF0000"/>
                </a:solidFill>
                <a:latin typeface="Red Hat Text"/>
                <a:ea typeface="Red Hat Text"/>
                <a:cs typeface="Red Hat Text"/>
                <a:sym typeface="Red Hat Text"/>
              </a:rPr>
              <a:t>Distributed, enterprise-grade object storage, proven at web scale</a:t>
            </a:r>
            <a:endParaRPr sz="1800">
              <a:solidFill>
                <a:srgbClr val="FF0000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237" name="Google Shape;1237;p70"/>
          <p:cNvSpPr txBox="1"/>
          <p:nvPr/>
        </p:nvSpPr>
        <p:spPr>
          <a:xfrm>
            <a:off x="892472" y="2092077"/>
            <a:ext cx="9594000" cy="25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625" tIns="60625" rIns="60625" bIns="60625" anchor="t" anchorCtr="0">
            <a:noAutofit/>
          </a:bodyPr>
          <a:lstStyle/>
          <a:p>
            <a:pPr marL="389457" marR="0" lvl="0" indent="-389457" algn="l" rtl="0">
              <a:spcBef>
                <a:spcPts val="0"/>
              </a:spcBef>
              <a:spcAft>
                <a:spcPts val="0"/>
              </a:spcAft>
              <a:buClr>
                <a:srgbClr val="4C4B4C"/>
              </a:buClr>
              <a:buSzPts val="1700"/>
              <a:buFont typeface="Red Hat Text"/>
              <a:buChar char="•"/>
            </a:pPr>
            <a:r>
              <a:rPr lang="en" sz="2267">
                <a:solidFill>
                  <a:srgbClr val="4C4B4C"/>
                </a:solidFill>
                <a:latin typeface="Red Hat Text"/>
                <a:ea typeface="Red Hat Text"/>
                <a:cs typeface="Red Hat Text"/>
                <a:sym typeface="Red Hat Text"/>
              </a:rPr>
              <a:t>Open source, massively-scalable, software-defined based on Ceph </a:t>
            </a:r>
            <a:endParaRPr sz="1200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389457" marR="0" lvl="0" indent="-32172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389457" marR="0" lvl="0" indent="-389457" algn="l" rtl="0">
              <a:spcBef>
                <a:spcPts val="0"/>
              </a:spcBef>
              <a:spcAft>
                <a:spcPts val="0"/>
              </a:spcAft>
              <a:buClr>
                <a:srgbClr val="4C4B4C"/>
              </a:buClr>
              <a:buSzPts val="1700"/>
              <a:buFont typeface="Red Hat Text"/>
              <a:buChar char="•"/>
            </a:pPr>
            <a:r>
              <a:rPr lang="en" sz="2267">
                <a:solidFill>
                  <a:srgbClr val="4C4B4C"/>
                </a:solidFill>
                <a:latin typeface="Red Hat Text"/>
                <a:ea typeface="Red Hat Text"/>
                <a:cs typeface="Red Hat Text"/>
                <a:sym typeface="Red Hat Text"/>
              </a:rPr>
              <a:t>Flexible, scale-out architecture on clustered standard hardware</a:t>
            </a:r>
            <a:endParaRPr sz="1200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389457" marR="0" lvl="0" indent="-32172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389457" marR="0" lvl="0" indent="-389457" algn="l" rtl="0">
              <a:spcBef>
                <a:spcPts val="0"/>
              </a:spcBef>
              <a:spcAft>
                <a:spcPts val="0"/>
              </a:spcAft>
              <a:buClr>
                <a:srgbClr val="4C4B4C"/>
              </a:buClr>
              <a:buSzPts val="1700"/>
              <a:buFont typeface="Red Hat Text"/>
              <a:buChar char="•"/>
            </a:pPr>
            <a:r>
              <a:rPr lang="en" sz="2267">
                <a:solidFill>
                  <a:srgbClr val="4C4B4C"/>
                </a:solidFill>
                <a:latin typeface="Red Hat Text"/>
                <a:ea typeface="Red Hat Text"/>
                <a:cs typeface="Red Hat Text"/>
                <a:sym typeface="Red Hat Text"/>
              </a:rPr>
              <a:t>Single, efficient, unified storage platform (object, block, file)</a:t>
            </a:r>
            <a:br>
              <a:rPr lang="en" sz="2267">
                <a:solidFill>
                  <a:srgbClr val="4C4B4C"/>
                </a:solidFill>
                <a:latin typeface="Red Hat Text"/>
                <a:ea typeface="Red Hat Text"/>
                <a:cs typeface="Red Hat Text"/>
                <a:sym typeface="Red Hat Text"/>
              </a:rPr>
            </a:br>
            <a:endParaRPr sz="1200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389457" marR="0" lvl="0" indent="-389457" algn="l" rtl="0">
              <a:spcBef>
                <a:spcPts val="0"/>
              </a:spcBef>
              <a:spcAft>
                <a:spcPts val="0"/>
              </a:spcAft>
              <a:buClr>
                <a:srgbClr val="4C4B4C"/>
              </a:buClr>
              <a:buSzPts val="1700"/>
              <a:buFont typeface="Red Hat Text"/>
              <a:buChar char="•"/>
            </a:pPr>
            <a:r>
              <a:rPr lang="en" sz="2267">
                <a:solidFill>
                  <a:srgbClr val="4C4B4C"/>
                </a:solidFill>
                <a:latin typeface="Red Hat Text"/>
                <a:ea typeface="Red Hat Text"/>
                <a:cs typeface="Red Hat Text"/>
                <a:sym typeface="Red Hat Text"/>
              </a:rPr>
              <a:t>Designed for modern workloads </a:t>
            </a:r>
            <a:endParaRPr sz="12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pic>
        <p:nvPicPr>
          <p:cNvPr id="1238" name="Google Shape;1238;p70" descr="Google Shape;1146;p1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15911" y="5147048"/>
            <a:ext cx="4357847" cy="8897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9" name="Google Shape;1239;p70" descr="Google Shape;1153;p14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99259" y="5309821"/>
            <a:ext cx="2068933" cy="563491"/>
          </a:xfrm>
          <a:prstGeom prst="rect">
            <a:avLst/>
          </a:prstGeom>
          <a:noFill/>
          <a:ln>
            <a:noFill/>
          </a:ln>
        </p:spPr>
      </p:pic>
      <p:sp>
        <p:nvSpPr>
          <p:cNvPr id="1240" name="Google Shape;1240;p70"/>
          <p:cNvSpPr txBox="1"/>
          <p:nvPr/>
        </p:nvSpPr>
        <p:spPr>
          <a:xfrm>
            <a:off x="885051" y="871751"/>
            <a:ext cx="10422000" cy="55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Red Hat Display"/>
              <a:buNone/>
            </a:pPr>
            <a:r>
              <a:rPr lang="en" sz="2600" i="0" u="none" strike="noStrike" cap="none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Red Hat Ceph Storage </a:t>
            </a:r>
            <a:endParaRPr sz="18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5" name="Google Shape;1245;p71"/>
          <p:cNvSpPr txBox="1">
            <a:spLocks noGrp="1"/>
          </p:cNvSpPr>
          <p:nvPr>
            <p:ph type="title"/>
          </p:nvPr>
        </p:nvSpPr>
        <p:spPr>
          <a:xfrm>
            <a:off x="595805" y="420356"/>
            <a:ext cx="11182000" cy="9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Red Hat Display"/>
              <a:buNone/>
            </a:pPr>
            <a:r>
              <a:rPr lang="en" sz="26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CEPH COMMUNITY</a:t>
            </a:r>
            <a:endParaRPr sz="26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246" name="Google Shape;1246;p71"/>
          <p:cNvSpPr/>
          <p:nvPr/>
        </p:nvSpPr>
        <p:spPr>
          <a:xfrm>
            <a:off x="1053068" y="1702257"/>
            <a:ext cx="4655200" cy="2108167"/>
          </a:xfrm>
          <a:prstGeom prst="roundRect">
            <a:avLst>
              <a:gd name="adj" fmla="val 16667"/>
            </a:avLst>
          </a:prstGeom>
          <a:solidFill>
            <a:srgbClr val="EFEFE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609585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Font typeface="Calibri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7" name="Google Shape;1247;p71"/>
          <p:cNvSpPr/>
          <p:nvPr/>
        </p:nvSpPr>
        <p:spPr>
          <a:xfrm>
            <a:off x="1053068" y="4077743"/>
            <a:ext cx="4655200" cy="2239733"/>
          </a:xfrm>
          <a:prstGeom prst="roundRect">
            <a:avLst>
              <a:gd name="adj" fmla="val 16667"/>
            </a:avLst>
          </a:prstGeom>
          <a:solidFill>
            <a:srgbClr val="EFEFE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609585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Font typeface="Calibri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8" name="Google Shape;1248;p71"/>
          <p:cNvSpPr/>
          <p:nvPr/>
        </p:nvSpPr>
        <p:spPr>
          <a:xfrm>
            <a:off x="6354668" y="1702257"/>
            <a:ext cx="4655200" cy="2108167"/>
          </a:xfrm>
          <a:prstGeom prst="roundRect">
            <a:avLst>
              <a:gd name="adj" fmla="val 16667"/>
            </a:avLst>
          </a:prstGeom>
          <a:solidFill>
            <a:srgbClr val="EFEFE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609585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Font typeface="Calibri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9" name="Google Shape;1249;p71"/>
          <p:cNvSpPr/>
          <p:nvPr/>
        </p:nvSpPr>
        <p:spPr>
          <a:xfrm>
            <a:off x="6354668" y="4135576"/>
            <a:ext cx="4655200" cy="2211333"/>
          </a:xfrm>
          <a:prstGeom prst="roundRect">
            <a:avLst>
              <a:gd name="adj" fmla="val 16667"/>
            </a:avLst>
          </a:prstGeom>
          <a:solidFill>
            <a:srgbClr val="EFEFE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609585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Font typeface="Calibri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50" name="Google Shape;1250;p7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89468" y="3308943"/>
            <a:ext cx="1212400" cy="1439400"/>
          </a:xfrm>
          <a:prstGeom prst="rect">
            <a:avLst/>
          </a:prstGeom>
          <a:noFill/>
          <a:ln>
            <a:noFill/>
          </a:ln>
        </p:spPr>
      </p:pic>
      <p:sp>
        <p:nvSpPr>
          <p:cNvPr id="1251" name="Google Shape;1251;p71"/>
          <p:cNvSpPr txBox="1"/>
          <p:nvPr/>
        </p:nvSpPr>
        <p:spPr>
          <a:xfrm>
            <a:off x="1608068" y="1716656"/>
            <a:ext cx="3960000" cy="4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E06666"/>
              </a:buClr>
              <a:buSzPts val="1867"/>
              <a:buFont typeface="Arial"/>
              <a:buNone/>
            </a:pPr>
            <a:r>
              <a:rPr lang="en" sz="1867" b="1">
                <a:solidFill>
                  <a:srgbClr val="E06666"/>
                </a:solidFill>
                <a:latin typeface="Red Hat Text"/>
                <a:ea typeface="Red Hat Text"/>
                <a:cs typeface="Red Hat Text"/>
                <a:sym typeface="Red Hat Text"/>
              </a:rPr>
              <a:t>Vibrant developer community</a:t>
            </a:r>
            <a:endParaRPr sz="1867" b="1">
              <a:solidFill>
                <a:srgbClr val="E06666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252" name="Google Shape;1252;p71"/>
          <p:cNvSpPr txBox="1"/>
          <p:nvPr/>
        </p:nvSpPr>
        <p:spPr>
          <a:xfrm>
            <a:off x="1404868" y="2138056"/>
            <a:ext cx="4453600" cy="16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609585" marR="0" lvl="0" indent="-423323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ed Hat Text"/>
              <a:buChar char="★"/>
            </a:pPr>
            <a:r>
              <a:rPr lang="en" sz="1867">
                <a:solidFill>
                  <a:srgbClr val="000000"/>
                </a:solidFill>
                <a:latin typeface="Red Hat Text"/>
                <a:ea typeface="Red Hat Text"/>
                <a:cs typeface="Red Hat Text"/>
                <a:sym typeface="Red Hat Text"/>
              </a:rPr>
              <a:t>298 contributors</a:t>
            </a:r>
            <a:endParaRPr sz="1867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609585" marR="0" lvl="0" indent="-42332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ed Hat Text"/>
              <a:buChar char="★"/>
            </a:pPr>
            <a:r>
              <a:rPr lang="en" sz="1867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495,431 lines of code changed</a:t>
            </a:r>
            <a:endParaRPr sz="1867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609585" marR="0" lvl="0" indent="-423323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ed Hat Text"/>
              <a:buChar char="★"/>
            </a:pPr>
            <a:r>
              <a:rPr lang="en" sz="1867">
                <a:solidFill>
                  <a:srgbClr val="000000"/>
                </a:solidFill>
                <a:latin typeface="Red Hat Text"/>
                <a:ea typeface="Red Hat Text"/>
                <a:cs typeface="Red Hat Text"/>
                <a:sym typeface="Red Hat Text"/>
              </a:rPr>
              <a:t>From multiple countries</a:t>
            </a:r>
            <a:endParaRPr sz="1867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795847" marR="0" lvl="1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Red Hat Text"/>
              <a:buNone/>
            </a:pPr>
            <a:r>
              <a:rPr lang="en" sz="1867" i="0" u="none" strike="noStrike" cap="none">
                <a:solidFill>
                  <a:srgbClr val="000000"/>
                </a:solidFill>
                <a:latin typeface="Red Hat Text"/>
                <a:ea typeface="Red Hat Text"/>
                <a:cs typeface="Red Hat Text"/>
                <a:sym typeface="Red Hat Text"/>
              </a:rPr>
              <a:t>USA, China, Germany, India</a:t>
            </a:r>
            <a:endParaRPr sz="1867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Font typeface="Calibri"/>
              <a:buNone/>
            </a:pPr>
            <a:endParaRPr sz="1867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253" name="Google Shape;1253;p71"/>
          <p:cNvSpPr txBox="1"/>
          <p:nvPr/>
        </p:nvSpPr>
        <p:spPr>
          <a:xfrm>
            <a:off x="6507068" y="1698456"/>
            <a:ext cx="3960000" cy="4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609585" marR="0" lvl="0" indent="0" algn="l" rtl="0">
              <a:spcBef>
                <a:spcPts val="0"/>
              </a:spcBef>
              <a:spcAft>
                <a:spcPts val="0"/>
              </a:spcAft>
              <a:buClr>
                <a:srgbClr val="E06666"/>
              </a:buClr>
              <a:buSzPts val="1867"/>
              <a:buFont typeface="Overpass"/>
              <a:buNone/>
            </a:pPr>
            <a:r>
              <a:rPr lang="en" sz="1867" b="1">
                <a:solidFill>
                  <a:srgbClr val="E06666"/>
                </a:solidFill>
                <a:latin typeface="Red Hat Text"/>
                <a:ea typeface="Red Hat Text"/>
                <a:cs typeface="Red Hat Text"/>
                <a:sym typeface="Red Hat Text"/>
              </a:rPr>
              <a:t>Multi vendor collaboration</a:t>
            </a:r>
            <a:endParaRPr sz="1867" b="1">
              <a:solidFill>
                <a:srgbClr val="E06666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Font typeface="Calibri"/>
              <a:buNone/>
            </a:pPr>
            <a:endParaRPr sz="1867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254" name="Google Shape;1254;p71"/>
          <p:cNvSpPr txBox="1"/>
          <p:nvPr/>
        </p:nvSpPr>
        <p:spPr>
          <a:xfrm>
            <a:off x="6354668" y="2089656"/>
            <a:ext cx="4700800" cy="18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609585" marR="0" lvl="0" indent="-423323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ed Hat Text"/>
              <a:buChar char="★"/>
            </a:pPr>
            <a:r>
              <a:rPr lang="en" sz="1867">
                <a:solidFill>
                  <a:srgbClr val="000000"/>
                </a:solidFill>
                <a:latin typeface="Red Hat Text"/>
                <a:ea typeface="Red Hat Text"/>
                <a:cs typeface="Red Hat Text"/>
                <a:sym typeface="Red Hat Text"/>
              </a:rPr>
              <a:t>198 organizations </a:t>
            </a:r>
            <a:endParaRPr sz="1867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1219170" marR="0" lvl="1" indent="-423323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ed Hat Text"/>
              <a:buChar char="○"/>
            </a:pPr>
            <a:r>
              <a:rPr lang="en" sz="1867" b="1" i="0" u="none" strike="noStrike" cap="none">
                <a:solidFill>
                  <a:srgbClr val="000000"/>
                </a:solidFill>
                <a:latin typeface="Red Hat Text"/>
                <a:ea typeface="Red Hat Text"/>
                <a:cs typeface="Red Hat Text"/>
                <a:sym typeface="Red Hat Text"/>
              </a:rPr>
              <a:t>≅70% of code from </a:t>
            </a:r>
            <a:r>
              <a:rPr lang="en" sz="1867" b="1" i="0" u="sng" strike="noStrike" cap="none">
                <a:solidFill>
                  <a:srgbClr val="000000"/>
                </a:solidFill>
                <a:latin typeface="Red Hat Text"/>
                <a:ea typeface="Red Hat Text"/>
                <a:cs typeface="Red Hat Text"/>
                <a:sym typeface="Red Hat Text"/>
              </a:rPr>
              <a:t>Red Hat</a:t>
            </a:r>
            <a:endParaRPr sz="1867" b="1" i="0" u="sng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609585" marR="0" lvl="0" indent="-423323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ed Hat Text"/>
              <a:buChar char="★"/>
            </a:pPr>
            <a:r>
              <a:rPr lang="en" sz="1867">
                <a:solidFill>
                  <a:srgbClr val="000000"/>
                </a:solidFill>
                <a:latin typeface="Red Hat Text"/>
                <a:ea typeface="Red Hat Text"/>
                <a:cs typeface="Red Hat Text"/>
                <a:sym typeface="Red Hat Text"/>
              </a:rPr>
              <a:t>Variety of  vendors</a:t>
            </a:r>
            <a:endParaRPr sz="1867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1219170" marR="0" lvl="1" indent="-423323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ed Hat Text"/>
              <a:buChar char="○"/>
            </a:pPr>
            <a:r>
              <a:rPr lang="en" sz="1867" i="0" u="none" strike="noStrike" cap="none">
                <a:solidFill>
                  <a:srgbClr val="000000"/>
                </a:solidFill>
                <a:latin typeface="Red Hat Text"/>
                <a:ea typeface="Red Hat Text"/>
                <a:cs typeface="Red Hat Text"/>
                <a:sym typeface="Red Hat Text"/>
              </a:rPr>
              <a:t>Intel, Samsung, Alibaba, Tencent, Mirantis...</a:t>
            </a:r>
            <a:endParaRPr sz="1867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255" name="Google Shape;1255;p71"/>
          <p:cNvSpPr txBox="1"/>
          <p:nvPr/>
        </p:nvSpPr>
        <p:spPr>
          <a:xfrm>
            <a:off x="1125401" y="4077743"/>
            <a:ext cx="4065200" cy="4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609585" marR="0" lvl="0" indent="0" algn="l" rtl="0">
              <a:spcBef>
                <a:spcPts val="0"/>
              </a:spcBef>
              <a:spcAft>
                <a:spcPts val="0"/>
              </a:spcAft>
              <a:buClr>
                <a:srgbClr val="E06666"/>
              </a:buClr>
              <a:buSzPts val="1867"/>
              <a:buFont typeface="Overpass"/>
              <a:buNone/>
            </a:pPr>
            <a:r>
              <a:rPr lang="en" sz="1867" b="1">
                <a:solidFill>
                  <a:srgbClr val="E06666"/>
                </a:solidFill>
                <a:latin typeface="Red Hat Text"/>
                <a:ea typeface="Red Hat Text"/>
                <a:cs typeface="Red Hat Text"/>
                <a:sym typeface="Red Hat Text"/>
              </a:rPr>
              <a:t>Broad solution Ecosystem</a:t>
            </a:r>
            <a:endParaRPr sz="1867" b="1">
              <a:solidFill>
                <a:srgbClr val="E06666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609585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Font typeface="Calibri"/>
              <a:buNone/>
            </a:pPr>
            <a:endParaRPr sz="1867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Font typeface="Calibri"/>
              <a:buNone/>
            </a:pPr>
            <a:endParaRPr sz="1867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256" name="Google Shape;1256;p71"/>
          <p:cNvSpPr txBox="1"/>
          <p:nvPr/>
        </p:nvSpPr>
        <p:spPr>
          <a:xfrm>
            <a:off x="1324268" y="4475876"/>
            <a:ext cx="4238400" cy="18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609585" marR="0" lvl="0" indent="-423323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ed Hat Text"/>
              <a:buChar char="★"/>
            </a:pPr>
            <a:r>
              <a:rPr lang="en" sz="1867">
                <a:solidFill>
                  <a:srgbClr val="000000"/>
                </a:solidFill>
                <a:latin typeface="Red Hat Text"/>
                <a:ea typeface="Red Hat Text"/>
                <a:cs typeface="Red Hat Text"/>
                <a:sym typeface="Red Hat Text"/>
              </a:rPr>
              <a:t>Vendor published solutions across diverse workloads</a:t>
            </a:r>
            <a:endParaRPr sz="1867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1219170" marR="0" lvl="1" indent="-423323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ed Hat Text"/>
              <a:buChar char="○"/>
            </a:pPr>
            <a:r>
              <a:rPr lang="en" sz="1867" i="0" u="sng" strike="noStrike" cap="none">
                <a:solidFill>
                  <a:schemeClr val="hlink"/>
                </a:solidFill>
                <a:latin typeface="Red Hat Text"/>
                <a:ea typeface="Red Hat Text"/>
                <a:cs typeface="Red Hat Text"/>
                <a:sym typeface="Red Hat Text"/>
                <a:hlinkClick r:id="rId4"/>
              </a:rPr>
              <a:t>Intel</a:t>
            </a:r>
            <a:endParaRPr sz="1867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1219170" marR="0" lvl="1" indent="-423323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ed Hat Text"/>
              <a:buChar char="○"/>
            </a:pPr>
            <a:r>
              <a:rPr lang="en" sz="1867" i="0" u="sng" strike="noStrike" cap="none">
                <a:solidFill>
                  <a:schemeClr val="hlink"/>
                </a:solidFill>
                <a:latin typeface="Red Hat Text"/>
                <a:ea typeface="Red Hat Text"/>
                <a:cs typeface="Red Hat Text"/>
                <a:sym typeface="Red Hat Text"/>
                <a:hlinkClick r:id="rId5"/>
              </a:rPr>
              <a:t>Samsung</a:t>
            </a:r>
            <a:endParaRPr sz="1867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1219170" marR="0" lvl="1" indent="-423323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ed Hat Text"/>
              <a:buChar char="○"/>
            </a:pPr>
            <a:r>
              <a:rPr lang="en" sz="1867" i="0" u="sng" strike="noStrike" cap="none">
                <a:solidFill>
                  <a:schemeClr val="hlink"/>
                </a:solidFill>
                <a:latin typeface="Red Hat Text"/>
                <a:ea typeface="Red Hat Text"/>
                <a:cs typeface="Red Hat Text"/>
                <a:sym typeface="Red Hat Text"/>
                <a:hlinkClick r:id="rId6"/>
              </a:rPr>
              <a:t>Sandisk</a:t>
            </a:r>
            <a:endParaRPr sz="1867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Font typeface="Calibri"/>
              <a:buNone/>
            </a:pPr>
            <a:endParaRPr sz="1867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257" name="Google Shape;1257;p71"/>
          <p:cNvSpPr txBox="1"/>
          <p:nvPr/>
        </p:nvSpPr>
        <p:spPr>
          <a:xfrm>
            <a:off x="6839668" y="4077743"/>
            <a:ext cx="3960000" cy="4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E06666"/>
              </a:buClr>
              <a:buSzPts val="1867"/>
              <a:buFont typeface="Overpass"/>
              <a:buNone/>
            </a:pPr>
            <a:r>
              <a:rPr lang="en" sz="1867" b="1">
                <a:solidFill>
                  <a:srgbClr val="E06666"/>
                </a:solidFill>
                <a:latin typeface="Red Hat Text"/>
                <a:ea typeface="Red Hat Text"/>
                <a:cs typeface="Red Hat Text"/>
                <a:sym typeface="Red Hat Text"/>
              </a:rPr>
              <a:t>Proven Production deployments</a:t>
            </a:r>
            <a:endParaRPr sz="1867" b="1">
              <a:solidFill>
                <a:srgbClr val="E06666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609585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Font typeface="Calibri"/>
              <a:buNone/>
            </a:pPr>
            <a:endParaRPr sz="1867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Font typeface="Calibri"/>
              <a:buNone/>
            </a:pPr>
            <a:endParaRPr sz="1867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258" name="Google Shape;1258;p71"/>
          <p:cNvSpPr txBox="1"/>
          <p:nvPr/>
        </p:nvSpPr>
        <p:spPr>
          <a:xfrm>
            <a:off x="6601868" y="4502943"/>
            <a:ext cx="4453600" cy="150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609585" marR="0" lvl="0" indent="-423323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ed Hat Text"/>
              <a:buChar char="★"/>
            </a:pPr>
            <a:r>
              <a:rPr lang="en" sz="1867">
                <a:solidFill>
                  <a:srgbClr val="000000"/>
                </a:solidFill>
                <a:latin typeface="Red Hat Text"/>
                <a:ea typeface="Red Hat Text"/>
                <a:cs typeface="Red Hat Text"/>
                <a:sym typeface="Red Hat Text"/>
              </a:rPr>
              <a:t>Multi petabyte production deployments of Ceph</a:t>
            </a:r>
            <a:endParaRPr sz="1867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1219170" marR="0" lvl="1" indent="-423323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ed Hat Text"/>
              <a:buChar char="○"/>
            </a:pPr>
            <a:r>
              <a:rPr lang="en" sz="1867" i="0" u="sng" strike="noStrike" cap="none">
                <a:solidFill>
                  <a:schemeClr val="hlink"/>
                </a:solidFill>
                <a:latin typeface="Red Hat Text"/>
                <a:ea typeface="Red Hat Text"/>
                <a:cs typeface="Red Hat Text"/>
                <a:sym typeface="Red Hat Text"/>
                <a:hlinkClick r:id="rId7"/>
              </a:rPr>
              <a:t>Tencent (Object)</a:t>
            </a:r>
            <a:endParaRPr sz="1867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1219170" marR="0" lvl="1" indent="-423323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ed Hat Text"/>
              <a:buChar char="○"/>
            </a:pPr>
            <a:r>
              <a:rPr lang="en" sz="1867" i="0" u="sng" strike="noStrike" cap="none">
                <a:solidFill>
                  <a:schemeClr val="hlink"/>
                </a:solidFill>
                <a:latin typeface="Red Hat Text"/>
                <a:ea typeface="Red Hat Text"/>
                <a:cs typeface="Red Hat Text"/>
                <a:sym typeface="Red Hat Text"/>
                <a:hlinkClick r:id="rId8"/>
              </a:rPr>
              <a:t>Salesforce (Object)</a:t>
            </a:r>
            <a:endParaRPr sz="1867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1219170" marR="0" lvl="1" indent="-42332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ed Hat Text"/>
              <a:buChar char="○"/>
            </a:pPr>
            <a:r>
              <a:rPr lang="en" sz="1867" i="0" u="sng" strike="noStrike" cap="none">
                <a:solidFill>
                  <a:schemeClr val="hlink"/>
                </a:solidFill>
                <a:latin typeface="Red Hat Text"/>
                <a:ea typeface="Red Hat Text"/>
                <a:cs typeface="Red Hat Text"/>
                <a:sym typeface="Red Hat Text"/>
                <a:hlinkClick r:id="rId9"/>
              </a:rPr>
              <a:t>CERN</a:t>
            </a:r>
            <a:endParaRPr sz="1867" i="0" u="sng" strike="noStrike" cap="none">
              <a:solidFill>
                <a:schemeClr val="hlink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1219170" marR="0" lvl="1" indent="-42332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ed Hat Text"/>
              <a:buChar char="○"/>
            </a:pPr>
            <a:r>
              <a:rPr lang="en" sz="2400" i="0" u="sng" strike="noStrike" cap="none">
                <a:solidFill>
                  <a:schemeClr val="hlink"/>
                </a:solidFill>
                <a:latin typeface="Red Hat Text"/>
                <a:ea typeface="Red Hat Text"/>
                <a:cs typeface="Red Hat Text"/>
                <a:sym typeface="Red Hat Text"/>
              </a:rPr>
              <a:t>…</a:t>
            </a:r>
            <a:endParaRPr sz="1867" i="0" u="none" strike="noStrike" cap="none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Font typeface="Calibri"/>
              <a:buNone/>
            </a:pPr>
            <a:endParaRPr sz="1867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72"/>
          <p:cNvSpPr txBox="1"/>
          <p:nvPr/>
        </p:nvSpPr>
        <p:spPr>
          <a:xfrm>
            <a:off x="1222600" y="2235367"/>
            <a:ext cx="97468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67"/>
              <a:buFont typeface="Arial"/>
              <a:buNone/>
            </a:pPr>
            <a:r>
              <a:rPr lang="en" sz="4267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RHCS architecture</a:t>
            </a:r>
            <a:endParaRPr sz="2400">
              <a:solidFill>
                <a:schemeClr val="dk1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</p:txBody>
      </p:sp>
      <p:sp>
        <p:nvSpPr>
          <p:cNvPr id="1264" name="Google Shape;1264;p72"/>
          <p:cNvSpPr txBox="1"/>
          <p:nvPr/>
        </p:nvSpPr>
        <p:spPr>
          <a:xfrm>
            <a:off x="1584600" y="3339467"/>
            <a:ext cx="9029600" cy="3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" name="Google Shape;1269;p73" descr="Imag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17081" y="1664044"/>
            <a:ext cx="8179277" cy="4283973"/>
          </a:xfrm>
          <a:prstGeom prst="rect">
            <a:avLst/>
          </a:prstGeom>
          <a:noFill/>
          <a:ln>
            <a:noFill/>
          </a:ln>
        </p:spPr>
      </p:pic>
      <p:sp>
        <p:nvSpPr>
          <p:cNvPr id="1270" name="Google Shape;1270;p73"/>
          <p:cNvSpPr txBox="1">
            <a:spLocks noGrp="1"/>
          </p:cNvSpPr>
          <p:nvPr>
            <p:ph type="title"/>
          </p:nvPr>
        </p:nvSpPr>
        <p:spPr>
          <a:xfrm>
            <a:off x="595805" y="420356"/>
            <a:ext cx="11181900" cy="96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Overpass"/>
              <a:buNone/>
            </a:pPr>
            <a:r>
              <a:rPr lang="en" sz="2600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Ceph Architecture Overview</a:t>
            </a:r>
            <a:endParaRPr sz="2600">
              <a:solidFill>
                <a:schemeClr val="dk1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5" name="Google Shape;1275;p74"/>
          <p:cNvSpPr txBox="1">
            <a:spLocks noGrp="1"/>
          </p:cNvSpPr>
          <p:nvPr>
            <p:ph type="title"/>
          </p:nvPr>
        </p:nvSpPr>
        <p:spPr>
          <a:xfrm>
            <a:off x="595805" y="420356"/>
            <a:ext cx="11182000" cy="9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Overpass"/>
              <a:buNone/>
            </a:pPr>
            <a:r>
              <a:rPr lang="en" sz="2600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Ceph Architecture Components</a:t>
            </a:r>
            <a:endParaRPr sz="2600">
              <a:solidFill>
                <a:schemeClr val="dk1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</p:txBody>
      </p:sp>
      <p:sp>
        <p:nvSpPr>
          <p:cNvPr id="1276" name="Google Shape;1276;p74"/>
          <p:cNvSpPr/>
          <p:nvPr/>
        </p:nvSpPr>
        <p:spPr>
          <a:xfrm>
            <a:off x="1526083" y="2798228"/>
            <a:ext cx="2751200" cy="1496400"/>
          </a:xfrm>
          <a:prstGeom prst="rect">
            <a:avLst/>
          </a:prstGeom>
          <a:solidFill>
            <a:srgbClr val="5E6A71"/>
          </a:solidFill>
          <a:ln>
            <a:noFill/>
          </a:ln>
        </p:spPr>
        <p:txBody>
          <a:bodyPr spcFirstLastPara="1" wrap="square" lIns="108825" tIns="221175" rIns="108825" bIns="54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1" i="0" u="none" strike="noStrike" cap="none">
                <a:solidFill>
                  <a:srgbClr val="FFFFFF"/>
                </a:solidFill>
                <a:latin typeface="Red Hat Text"/>
                <a:ea typeface="Red Hat Text"/>
                <a:cs typeface="Red Hat Text"/>
                <a:sym typeface="Red Hat Text"/>
              </a:rPr>
              <a:t>RGW</a:t>
            </a:r>
            <a:endParaRPr sz="2100" b="1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" sz="1500" i="0" u="none" strike="noStrike" cap="none">
                <a:solidFill>
                  <a:srgbClr val="FFFFFF"/>
                </a:solidFill>
                <a:latin typeface="Red Hat Text"/>
                <a:ea typeface="Red Hat Text"/>
                <a:cs typeface="Red Hat Text"/>
                <a:sym typeface="Red Hat Text"/>
              </a:rPr>
              <a:t>S3 and Swift</a:t>
            </a:r>
            <a:endParaRPr sz="1500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" sz="1500" i="0" u="none" strike="noStrike" cap="none">
                <a:solidFill>
                  <a:srgbClr val="FFFFFF"/>
                </a:solidFill>
                <a:latin typeface="Red Hat Text"/>
                <a:ea typeface="Red Hat Text"/>
                <a:cs typeface="Red Hat Text"/>
                <a:sym typeface="Red Hat Text"/>
              </a:rPr>
              <a:t>object storage</a:t>
            </a:r>
            <a:endParaRPr sz="1500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277" name="Google Shape;1277;p74"/>
          <p:cNvSpPr/>
          <p:nvPr/>
        </p:nvSpPr>
        <p:spPr>
          <a:xfrm>
            <a:off x="1193436" y="4294651"/>
            <a:ext cx="9811200" cy="650800"/>
          </a:xfrm>
          <a:prstGeom prst="rect">
            <a:avLst/>
          </a:prstGeom>
          <a:solidFill>
            <a:srgbClr val="55AEBA"/>
          </a:solidFill>
          <a:ln>
            <a:noFill/>
          </a:ln>
        </p:spPr>
        <p:txBody>
          <a:bodyPr spcFirstLastPara="1" wrap="square" lIns="108825" tIns="54425" rIns="108825" bIns="54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1" i="0" u="none" strike="noStrike" cap="none">
                <a:solidFill>
                  <a:srgbClr val="FFFFFF"/>
                </a:solidFill>
                <a:latin typeface="Red Hat Text"/>
                <a:ea typeface="Red Hat Text"/>
                <a:cs typeface="Red Hat Text"/>
                <a:sym typeface="Red Hat Text"/>
              </a:rPr>
              <a:t>LIBRADOS</a:t>
            </a:r>
            <a:endParaRPr sz="2100" b="1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" sz="1500" i="0" u="none" strike="noStrike" cap="none">
                <a:solidFill>
                  <a:srgbClr val="FFFFFF"/>
                </a:solidFill>
                <a:latin typeface="Red Hat Text"/>
                <a:ea typeface="Red Hat Text"/>
                <a:cs typeface="Red Hat Text"/>
                <a:sym typeface="Red Hat Text"/>
              </a:rPr>
              <a:t>Low-level storage API</a:t>
            </a:r>
            <a:endParaRPr sz="1500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278" name="Google Shape;1278;p74"/>
          <p:cNvSpPr/>
          <p:nvPr/>
        </p:nvSpPr>
        <p:spPr>
          <a:xfrm>
            <a:off x="906507" y="4940352"/>
            <a:ext cx="10431200" cy="952800"/>
          </a:xfrm>
          <a:prstGeom prst="rect">
            <a:avLst/>
          </a:prstGeom>
          <a:solidFill>
            <a:srgbClr val="EE3B43"/>
          </a:solidFill>
          <a:ln>
            <a:noFill/>
          </a:ln>
        </p:spPr>
        <p:txBody>
          <a:bodyPr spcFirstLastPara="1" wrap="square" lIns="108825" tIns="54425" rIns="108825" bIns="54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1" i="0" u="none" strike="noStrike" cap="none">
                <a:solidFill>
                  <a:srgbClr val="FFFFFF"/>
                </a:solidFill>
                <a:latin typeface="Red Hat Text"/>
                <a:ea typeface="Red Hat Text"/>
                <a:cs typeface="Red Hat Text"/>
                <a:sym typeface="Red Hat Text"/>
              </a:rPr>
              <a:t>RADOS</a:t>
            </a:r>
            <a:endParaRPr sz="2100" b="1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" sz="1500" i="0" u="none" strike="noStrike" cap="none">
                <a:solidFill>
                  <a:srgbClr val="FFFFFF"/>
                </a:solidFill>
                <a:latin typeface="Red Hat Text"/>
                <a:ea typeface="Red Hat Text"/>
                <a:cs typeface="Red Hat Text"/>
                <a:sym typeface="Red Hat Text"/>
              </a:rPr>
              <a:t>Reliable, elastic, distributed storage layer with</a:t>
            </a:r>
            <a:endParaRPr sz="1500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" sz="1500" i="0" u="none" strike="noStrike" cap="none">
                <a:solidFill>
                  <a:srgbClr val="FFFFFF"/>
                </a:solidFill>
                <a:latin typeface="Red Hat Text"/>
                <a:ea typeface="Red Hat Text"/>
                <a:cs typeface="Red Hat Text"/>
                <a:sym typeface="Red Hat Text"/>
              </a:rPr>
              <a:t>replication and erasure coding</a:t>
            </a:r>
            <a:endParaRPr sz="1500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279" name="Google Shape;1279;p74"/>
          <p:cNvSpPr/>
          <p:nvPr/>
        </p:nvSpPr>
        <p:spPr>
          <a:xfrm>
            <a:off x="4738040" y="2798228"/>
            <a:ext cx="2751200" cy="1496400"/>
          </a:xfrm>
          <a:prstGeom prst="rect">
            <a:avLst/>
          </a:prstGeom>
          <a:solidFill>
            <a:srgbClr val="464F55"/>
          </a:solidFill>
          <a:ln>
            <a:noFill/>
          </a:ln>
        </p:spPr>
        <p:txBody>
          <a:bodyPr spcFirstLastPara="1" wrap="square" lIns="108825" tIns="221175" rIns="108825" bIns="54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1" i="0" u="none" strike="noStrike" cap="none">
                <a:solidFill>
                  <a:srgbClr val="FFFFFF"/>
                </a:solidFill>
                <a:latin typeface="Red Hat Text"/>
                <a:ea typeface="Red Hat Text"/>
                <a:cs typeface="Red Hat Text"/>
                <a:sym typeface="Red Hat Text"/>
              </a:rPr>
              <a:t>RBD</a:t>
            </a:r>
            <a:endParaRPr sz="2100" b="1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" sz="1500" i="0" u="none" strike="noStrike" cap="none">
                <a:solidFill>
                  <a:srgbClr val="FFFFFF"/>
                </a:solidFill>
                <a:latin typeface="Red Hat Text"/>
                <a:ea typeface="Red Hat Text"/>
                <a:cs typeface="Red Hat Text"/>
                <a:sym typeface="Red Hat Text"/>
              </a:rPr>
              <a:t>Virtual block device</a:t>
            </a:r>
            <a:endParaRPr sz="1500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280" name="Google Shape;1280;p74"/>
          <p:cNvSpPr/>
          <p:nvPr/>
        </p:nvSpPr>
        <p:spPr>
          <a:xfrm>
            <a:off x="7949997" y="2798228"/>
            <a:ext cx="2751200" cy="1496400"/>
          </a:xfrm>
          <a:prstGeom prst="rect">
            <a:avLst/>
          </a:prstGeom>
          <a:solidFill>
            <a:srgbClr val="5E6A71"/>
          </a:solidFill>
          <a:ln>
            <a:noFill/>
          </a:ln>
        </p:spPr>
        <p:txBody>
          <a:bodyPr spcFirstLastPara="1" wrap="square" lIns="108825" tIns="221175" rIns="108825" bIns="54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1" i="0" u="none" strike="noStrike" cap="none">
                <a:solidFill>
                  <a:srgbClr val="FFFFFF"/>
                </a:solidFill>
                <a:latin typeface="Red Hat Text"/>
                <a:ea typeface="Red Hat Text"/>
                <a:cs typeface="Red Hat Text"/>
                <a:sym typeface="Red Hat Text"/>
              </a:rPr>
              <a:t>CEPHFS</a:t>
            </a:r>
            <a:endParaRPr sz="2100" b="1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" sz="1500" i="0" u="none" strike="noStrike" cap="none">
                <a:solidFill>
                  <a:srgbClr val="FFFFFF"/>
                </a:solidFill>
                <a:latin typeface="Red Hat Text"/>
                <a:ea typeface="Red Hat Text"/>
                <a:cs typeface="Red Hat Text"/>
                <a:sym typeface="Red Hat Text"/>
              </a:rPr>
              <a:t>Distributed network</a:t>
            </a:r>
            <a:endParaRPr sz="1500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" sz="1500" i="0" u="none" strike="noStrike" cap="none">
                <a:solidFill>
                  <a:srgbClr val="FFFFFF"/>
                </a:solidFill>
                <a:latin typeface="Red Hat Text"/>
                <a:ea typeface="Red Hat Text"/>
                <a:cs typeface="Red Hat Text"/>
                <a:sym typeface="Red Hat Text"/>
              </a:rPr>
              <a:t>file system</a:t>
            </a:r>
            <a:endParaRPr sz="1500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281" name="Google Shape;1281;p74"/>
          <p:cNvSpPr/>
          <p:nvPr/>
        </p:nvSpPr>
        <p:spPr>
          <a:xfrm>
            <a:off x="2748255" y="2082017"/>
            <a:ext cx="332400" cy="593600"/>
          </a:xfrm>
          <a:prstGeom prst="upDownArrow">
            <a:avLst>
              <a:gd name="adj1" fmla="val 50000"/>
              <a:gd name="adj2" fmla="val 73080"/>
            </a:avLst>
          </a:prstGeom>
          <a:solidFill>
            <a:srgbClr val="EE3B43"/>
          </a:solidFill>
          <a:ln>
            <a:noFill/>
          </a:ln>
        </p:spPr>
        <p:txBody>
          <a:bodyPr spcFirstLastPara="1" wrap="square" lIns="110575" tIns="110575" rIns="110575" bIns="110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2" name="Google Shape;1282;p74"/>
          <p:cNvSpPr/>
          <p:nvPr/>
        </p:nvSpPr>
        <p:spPr>
          <a:xfrm>
            <a:off x="5927121" y="2082017"/>
            <a:ext cx="332400" cy="593600"/>
          </a:xfrm>
          <a:prstGeom prst="upDownArrow">
            <a:avLst>
              <a:gd name="adj1" fmla="val 50000"/>
              <a:gd name="adj2" fmla="val 73080"/>
            </a:avLst>
          </a:prstGeom>
          <a:solidFill>
            <a:srgbClr val="EE3B43"/>
          </a:solidFill>
          <a:ln>
            <a:noFill/>
          </a:ln>
        </p:spPr>
        <p:txBody>
          <a:bodyPr spcFirstLastPara="1" wrap="square" lIns="110575" tIns="110575" rIns="110575" bIns="110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3" name="Google Shape;1283;p74"/>
          <p:cNvSpPr/>
          <p:nvPr/>
        </p:nvSpPr>
        <p:spPr>
          <a:xfrm>
            <a:off x="9162591" y="2082017"/>
            <a:ext cx="332400" cy="593600"/>
          </a:xfrm>
          <a:prstGeom prst="upDownArrow">
            <a:avLst>
              <a:gd name="adj1" fmla="val 50000"/>
              <a:gd name="adj2" fmla="val 73080"/>
            </a:avLst>
          </a:prstGeom>
          <a:solidFill>
            <a:srgbClr val="EE3B43"/>
          </a:solidFill>
          <a:ln>
            <a:noFill/>
          </a:ln>
        </p:spPr>
        <p:txBody>
          <a:bodyPr spcFirstLastPara="1" wrap="square" lIns="110575" tIns="110575" rIns="110575" bIns="110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4" name="Google Shape;1284;p74"/>
          <p:cNvSpPr/>
          <p:nvPr/>
        </p:nvSpPr>
        <p:spPr>
          <a:xfrm>
            <a:off x="2341589" y="1603963"/>
            <a:ext cx="1159200" cy="4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25" tIns="54425" rIns="108825" bIns="54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1800" i="0" u="none" strike="noStrike" cap="none">
                <a:solidFill>
                  <a:srgbClr val="5E6A71"/>
                </a:solidFill>
                <a:latin typeface="Red Hat Text"/>
                <a:ea typeface="Red Hat Text"/>
                <a:cs typeface="Red Hat Text"/>
                <a:sym typeface="Red Hat Text"/>
              </a:rPr>
              <a:t>OBJECT</a:t>
            </a:r>
            <a:endParaRPr sz="1800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285" name="Google Shape;1285;p74"/>
          <p:cNvSpPr/>
          <p:nvPr/>
        </p:nvSpPr>
        <p:spPr>
          <a:xfrm>
            <a:off x="5557902" y="1604399"/>
            <a:ext cx="1078000" cy="4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25" tIns="54425" rIns="108825" bIns="54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1800" i="0" u="none" strike="noStrike" cap="none">
                <a:solidFill>
                  <a:srgbClr val="5E6A71"/>
                </a:solidFill>
                <a:latin typeface="Red Hat Text"/>
                <a:ea typeface="Red Hat Text"/>
                <a:cs typeface="Red Hat Text"/>
                <a:sym typeface="Red Hat Text"/>
              </a:rPr>
              <a:t>BLOCK</a:t>
            </a:r>
            <a:endParaRPr sz="1800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286" name="Google Shape;1286;p74"/>
          <p:cNvSpPr/>
          <p:nvPr/>
        </p:nvSpPr>
        <p:spPr>
          <a:xfrm>
            <a:off x="8964047" y="1604399"/>
            <a:ext cx="744400" cy="4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25" tIns="54425" rIns="108825" bIns="54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1800" i="0" u="none" strike="noStrike" cap="none">
                <a:solidFill>
                  <a:srgbClr val="5E6A71"/>
                </a:solidFill>
                <a:latin typeface="Red Hat Text"/>
                <a:ea typeface="Red Hat Text"/>
                <a:cs typeface="Red Hat Text"/>
                <a:sym typeface="Red Hat Text"/>
              </a:rPr>
              <a:t>FILE</a:t>
            </a:r>
            <a:endParaRPr sz="1800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1" name="Google Shape;1291;p75"/>
          <p:cNvSpPr txBox="1"/>
          <p:nvPr/>
        </p:nvSpPr>
        <p:spPr>
          <a:xfrm>
            <a:off x="454433" y="444843"/>
            <a:ext cx="5980400" cy="66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1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1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1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1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1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" sz="1900" b="1" i="0" u="none" strike="noStrike" cap="none">
                <a:solidFill>
                  <a:srgbClr val="000000"/>
                </a:solidFill>
                <a:latin typeface="Red Hat Text"/>
                <a:ea typeface="Red Hat Text"/>
                <a:cs typeface="Red Hat Text"/>
                <a:sym typeface="Red Hat Text"/>
              </a:rPr>
              <a:t>IOPS-optimized </a:t>
            </a:r>
            <a:endParaRPr sz="1900" b="1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" sz="1900" b="1" i="0" u="none" strike="noStrike" cap="none">
                <a:solidFill>
                  <a:srgbClr val="000000"/>
                </a:solidFill>
                <a:latin typeface="Red Hat Text"/>
                <a:ea typeface="Red Hat Text"/>
                <a:cs typeface="Red Hat Text"/>
                <a:sym typeface="Red Hat Text"/>
              </a:rPr>
              <a:t>solutions:</a:t>
            </a:r>
            <a:endParaRPr sz="1900" b="1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1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1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1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" sz="1900" b="1" i="0" u="none" strike="noStrike" cap="none">
                <a:solidFill>
                  <a:srgbClr val="000000"/>
                </a:solidFill>
                <a:latin typeface="Red Hat Text"/>
                <a:ea typeface="Red Hat Text"/>
                <a:cs typeface="Red Hat Text"/>
                <a:sym typeface="Red Hat Text"/>
              </a:rPr>
              <a:t>Throughput-optimized </a:t>
            </a:r>
            <a:endParaRPr sz="1900" b="1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" sz="1900" b="1" i="0" u="none" strike="noStrike" cap="none">
                <a:solidFill>
                  <a:srgbClr val="000000"/>
                </a:solidFill>
                <a:latin typeface="Red Hat Text"/>
                <a:ea typeface="Red Hat Text"/>
                <a:cs typeface="Red Hat Text"/>
                <a:sym typeface="Red Hat Text"/>
              </a:rPr>
              <a:t>Solutions:</a:t>
            </a:r>
            <a:endParaRPr sz="1900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1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1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1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1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" sz="1900" b="1" i="0" u="none" strike="noStrike" cap="none">
                <a:solidFill>
                  <a:srgbClr val="000000"/>
                </a:solidFill>
                <a:latin typeface="Red Hat Text"/>
                <a:ea typeface="Red Hat Text"/>
                <a:cs typeface="Red Hat Text"/>
                <a:sym typeface="Red Hat Text"/>
              </a:rPr>
              <a:t>Cost and </a:t>
            </a:r>
            <a:endParaRPr sz="1900" b="1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" sz="1900" b="1" i="0" u="none" strike="noStrike" cap="none">
                <a:solidFill>
                  <a:srgbClr val="000000"/>
                </a:solidFill>
                <a:latin typeface="Red Hat Text"/>
                <a:ea typeface="Red Hat Text"/>
                <a:cs typeface="Red Hat Text"/>
                <a:sym typeface="Red Hat Text"/>
              </a:rPr>
              <a:t>capacity-optimized </a:t>
            </a:r>
            <a:endParaRPr sz="1900" b="1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" sz="1900" b="1" i="0" u="none" strike="noStrike" cap="none">
                <a:solidFill>
                  <a:srgbClr val="000000"/>
                </a:solidFill>
                <a:latin typeface="Red Hat Text"/>
                <a:ea typeface="Red Hat Text"/>
                <a:cs typeface="Red Hat Text"/>
                <a:sym typeface="Red Hat Text"/>
              </a:rPr>
              <a:t>solutions:</a:t>
            </a:r>
            <a:endParaRPr sz="1900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1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292" name="Google Shape;1292;p75"/>
          <p:cNvSpPr/>
          <p:nvPr/>
        </p:nvSpPr>
        <p:spPr>
          <a:xfrm>
            <a:off x="3444633" y="1740416"/>
            <a:ext cx="8409200" cy="1267056"/>
          </a:xfrm>
          <a:prstGeom prst="rect">
            <a:avLst/>
          </a:prstGeom>
          <a:solidFill>
            <a:srgbClr val="F3F3F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lang="en" sz="1300" b="1" i="0" u="none" strike="noStrike" cap="none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CPU:</a:t>
            </a:r>
            <a:r>
              <a:rPr lang="en" sz="1300" i="0" u="none" strike="noStrike" cap="none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  10 cores per NVMe SSD, assuming a 2 GHz CPU.</a:t>
            </a:r>
            <a:endParaRPr sz="1300" i="0" u="none" strike="noStrike" cap="none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lang="en" sz="1300" b="1" i="0" u="none" strike="noStrike" cap="none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RAM:</a:t>
            </a:r>
            <a:r>
              <a:rPr lang="en" sz="1300" i="0" u="none" strike="noStrike" cap="none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  16 GB baseline, plus 5 GB per OSD.</a:t>
            </a:r>
            <a:endParaRPr sz="1300" i="0" u="none" strike="noStrike" cap="none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lang="en" sz="1300" b="1" i="0" u="none" strike="noStrike" cap="none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Networking:</a:t>
            </a:r>
            <a:r>
              <a:rPr lang="en" sz="1300" i="0" u="none" strike="noStrike" cap="none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 10 Gigabit Ethernet (GbE) per 12 OSDs (each for client- and cluster-facing networks).</a:t>
            </a:r>
            <a:endParaRPr sz="1300" i="0" u="none" strike="noStrike" cap="none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lang="en" sz="1300" b="1" i="0" u="none" strike="noStrike" cap="none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Disks :</a:t>
            </a:r>
            <a:r>
              <a:rPr lang="en" sz="1300" i="0" u="none" strike="noStrike" cap="none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  High-performance, high-endurance enterprise NVMe SSDs.</a:t>
            </a:r>
            <a:endParaRPr sz="1300" i="0" u="none" strike="noStrike" cap="none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293" name="Google Shape;1293;p75"/>
          <p:cNvSpPr/>
          <p:nvPr/>
        </p:nvSpPr>
        <p:spPr>
          <a:xfrm>
            <a:off x="3444633" y="3303400"/>
            <a:ext cx="8409200" cy="1305456"/>
          </a:xfrm>
          <a:prstGeom prst="rect">
            <a:avLst/>
          </a:prstGeom>
          <a:solidFill>
            <a:srgbClr val="F3F3F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0" u="none" strike="noStrike" cap="none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CPU:</a:t>
            </a:r>
            <a:r>
              <a:rPr lang="en" sz="1300" i="0" u="none" strike="noStrike" cap="none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  0.5 cores per HDD, assuming a 2 GHz CPU.</a:t>
            </a:r>
            <a:endParaRPr sz="1300" i="0" u="none" strike="noStrike" cap="none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0" u="none" strike="noStrike" cap="none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RAM:</a:t>
            </a:r>
            <a:r>
              <a:rPr lang="en" sz="1300" i="0" u="none" strike="noStrike" cap="none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  16 GB baseline, plus 5 GB per OSD.</a:t>
            </a:r>
            <a:endParaRPr sz="1300" i="0" u="none" strike="noStrike" cap="none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0" u="none" strike="noStrike" cap="none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Networking:</a:t>
            </a:r>
            <a:r>
              <a:rPr lang="en" sz="1300" i="0" u="none" strike="noStrike" cap="none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  10 GbE per 12 OSDs each for client- and cluster-facing networks.</a:t>
            </a:r>
            <a:endParaRPr sz="1300" i="0" u="none" strike="noStrike" cap="none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0" u="none" strike="noStrike" cap="none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Disks</a:t>
            </a:r>
            <a:endParaRPr sz="19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228600" marR="0" lvl="0" indent="-222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Char char="•"/>
            </a:pPr>
            <a:r>
              <a:rPr lang="en" sz="1300" b="1" i="0" u="none" strike="noStrike" cap="none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Datas :</a:t>
            </a:r>
            <a:r>
              <a:rPr lang="en" sz="1300" i="0" u="none" strike="noStrike" cap="none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  7,200 RPM enterprise HDDs.</a:t>
            </a:r>
            <a:endParaRPr sz="19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228600" marR="0" lvl="0" indent="-222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Char char="•"/>
            </a:pPr>
            <a:r>
              <a:rPr lang="en" sz="1300" b="1" i="0" u="none" strike="noStrike" cap="none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Metadatas :</a:t>
            </a:r>
            <a:r>
              <a:rPr lang="en" sz="1300" i="0" u="none" strike="noStrike" cap="none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  High-endurance, high-performance enterprise serial-attached SCSI (SAS) or NVMe SSDs.</a:t>
            </a:r>
            <a:endParaRPr sz="1300" i="0" u="none" strike="noStrike" cap="none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294" name="Google Shape;1294;p75"/>
          <p:cNvSpPr/>
          <p:nvPr/>
        </p:nvSpPr>
        <p:spPr>
          <a:xfrm>
            <a:off x="3444633" y="4911647"/>
            <a:ext cx="8409200" cy="1119305"/>
          </a:xfrm>
          <a:prstGeom prst="rect">
            <a:avLst/>
          </a:prstGeom>
          <a:solidFill>
            <a:srgbClr val="F3F3F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0" u="none" strike="noStrike" cap="none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CPU:  </a:t>
            </a:r>
            <a:r>
              <a:rPr lang="en" sz="1300" i="0" u="none" strike="noStrike" cap="none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0.5 cores per HDD, assuming a 2 GHz CPU.</a:t>
            </a:r>
            <a:endParaRPr sz="1300" i="0" u="none" strike="noStrike" cap="none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0" u="none" strike="noStrike" cap="none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RAM:  </a:t>
            </a:r>
            <a:r>
              <a:rPr lang="en" sz="1300" i="0" u="none" strike="noStrike" cap="none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 16 GB baseline, plus 5 GB per OSD.</a:t>
            </a:r>
            <a:endParaRPr sz="1300" i="0" u="none" strike="noStrike" cap="none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0" u="none" strike="noStrike" cap="none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Networking:  </a:t>
            </a:r>
            <a:r>
              <a:rPr lang="en" sz="1300" i="0" u="none" strike="noStrike" cap="none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10 GbE per 12 OSDs (each for client- and cluster-facing networks).</a:t>
            </a:r>
            <a:endParaRPr sz="1300" i="0" u="none" strike="noStrike" cap="none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0" u="none" strike="noStrike" cap="none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Disks :  </a:t>
            </a:r>
            <a:r>
              <a:rPr lang="en" sz="1300" i="0" u="none" strike="noStrike" cap="none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7,200 RPM enterprise HDDs.</a:t>
            </a:r>
            <a:endParaRPr sz="1300" i="0" u="none" strike="noStrike" cap="none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295" name="Google Shape;1295;p75"/>
          <p:cNvSpPr txBox="1">
            <a:spLocks noGrp="1"/>
          </p:cNvSpPr>
          <p:nvPr>
            <p:ph type="title"/>
          </p:nvPr>
        </p:nvSpPr>
        <p:spPr>
          <a:xfrm>
            <a:off x="595805" y="420356"/>
            <a:ext cx="11182000" cy="9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Overpass"/>
              <a:buNone/>
            </a:pPr>
            <a:r>
              <a:rPr lang="en" sz="2600" b="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RHCS Design : Examples</a:t>
            </a:r>
            <a:endParaRPr sz="2600" b="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" name="Google Shape;1300;p76"/>
          <p:cNvSpPr txBox="1"/>
          <p:nvPr/>
        </p:nvSpPr>
        <p:spPr>
          <a:xfrm>
            <a:off x="1222600" y="2235367"/>
            <a:ext cx="97468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267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Use case #1 : Object storage</a:t>
            </a:r>
            <a:endParaRPr sz="2400">
              <a:solidFill>
                <a:schemeClr val="dk1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</p:txBody>
      </p:sp>
      <p:sp>
        <p:nvSpPr>
          <p:cNvPr id="1301" name="Google Shape;1301;p76"/>
          <p:cNvSpPr txBox="1"/>
          <p:nvPr/>
        </p:nvSpPr>
        <p:spPr>
          <a:xfrm>
            <a:off x="1584600" y="3339467"/>
            <a:ext cx="9029600" cy="3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6" name="Google Shape;1306;p77"/>
          <p:cNvSpPr/>
          <p:nvPr/>
        </p:nvSpPr>
        <p:spPr>
          <a:xfrm>
            <a:off x="8392388" y="3769700"/>
            <a:ext cx="2116500" cy="27477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7" name="Google Shape;1307;p77"/>
          <p:cNvSpPr txBox="1">
            <a:spLocks noGrp="1"/>
          </p:cNvSpPr>
          <p:nvPr>
            <p:ph type="title"/>
          </p:nvPr>
        </p:nvSpPr>
        <p:spPr>
          <a:xfrm>
            <a:off x="595805" y="420356"/>
            <a:ext cx="11182000" cy="9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Overpass"/>
              <a:buNone/>
            </a:pPr>
            <a:r>
              <a:rPr lang="en" sz="26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Object storage … the standard S3 </a:t>
            </a:r>
            <a:endParaRPr sz="26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308" name="Google Shape;1308;p77"/>
          <p:cNvSpPr txBox="1"/>
          <p:nvPr/>
        </p:nvSpPr>
        <p:spPr>
          <a:xfrm>
            <a:off x="1190625" y="1762125"/>
            <a:ext cx="8759321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ed Hat Text"/>
              <a:buChar char="•"/>
            </a:pPr>
            <a:r>
              <a:rPr lang="en" sz="1800" b="1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Amazon S3 (Amazon Simple Storage Service) : Object storage of AWS, launched in 2006</a:t>
            </a:r>
            <a:endParaRPr b="1">
              <a:latin typeface="Red Hat Text"/>
              <a:ea typeface="Red Hat Text"/>
              <a:cs typeface="Red Hat Text"/>
              <a:sym typeface="Red Hat Text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1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ed Hat Text"/>
              <a:buChar char="•"/>
            </a:pPr>
            <a:r>
              <a:rPr lang="en" sz="18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The basic storage units of Amazon S3 are objects which are organized into buckets. </a:t>
            </a:r>
            <a:endParaRPr>
              <a:latin typeface="Red Hat Text"/>
              <a:ea typeface="Red Hat Text"/>
              <a:cs typeface="Red Hat Text"/>
              <a:sym typeface="Red Hat Text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rgbClr val="202122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ts val="1800"/>
              <a:buFont typeface="Red Hat Text"/>
              <a:buChar char="•"/>
            </a:pPr>
            <a:r>
              <a:rPr lang="en" sz="1800">
                <a:solidFill>
                  <a:srgbClr val="202122"/>
                </a:solidFill>
                <a:latin typeface="Red Hat Text"/>
                <a:ea typeface="Red Hat Text"/>
                <a:cs typeface="Red Hat Text"/>
                <a:sym typeface="Red Hat Text"/>
              </a:rPr>
              <a:t>Each object is identified by a unique, user-assigned key</a:t>
            </a:r>
            <a:endParaRPr>
              <a:latin typeface="Red Hat Text"/>
              <a:ea typeface="Red Hat Text"/>
              <a:cs typeface="Red Hat Text"/>
              <a:sym typeface="Red Hat Text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rgbClr val="202122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ts val="1800"/>
              <a:buFont typeface="Red Hat Text"/>
              <a:buChar char="•"/>
            </a:pPr>
            <a:r>
              <a:rPr lang="en" sz="1800">
                <a:solidFill>
                  <a:srgbClr val="202122"/>
                </a:solidFill>
                <a:latin typeface="Red Hat Text"/>
                <a:ea typeface="Red Hat Text"/>
                <a:cs typeface="Red Hat Text"/>
                <a:sym typeface="Red Hat Text"/>
              </a:rPr>
              <a:t>Good fit for non-structured data</a:t>
            </a:r>
            <a:endParaRPr sz="18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 </a:t>
            </a:r>
            <a:endParaRPr sz="18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pic>
        <p:nvPicPr>
          <p:cNvPr id="1309" name="Google Shape;1309;p7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41550" y="4322761"/>
            <a:ext cx="1422400" cy="1422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10" name="Google Shape;1310;p77"/>
          <p:cNvCxnSpPr>
            <a:stCxn id="1309" idx="3"/>
          </p:cNvCxnSpPr>
          <p:nvPr/>
        </p:nvCxnSpPr>
        <p:spPr>
          <a:xfrm>
            <a:off x="3663950" y="5033961"/>
            <a:ext cx="47436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311" name="Google Shape;1311;p77"/>
          <p:cNvSpPr txBox="1"/>
          <p:nvPr/>
        </p:nvSpPr>
        <p:spPr>
          <a:xfrm>
            <a:off x="4456232" y="5204895"/>
            <a:ext cx="211647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i="1">
                <a:solidFill>
                  <a:srgbClr val="FF0000"/>
                </a:solidFill>
                <a:latin typeface="Red Hat Text"/>
                <a:ea typeface="Red Hat Text"/>
                <a:cs typeface="Red Hat Text"/>
                <a:sym typeface="Red Hat Text"/>
              </a:rPr>
              <a:t>AccessKey/SecretKey</a:t>
            </a:r>
            <a:endParaRPr sz="1800" i="1">
              <a:solidFill>
                <a:srgbClr val="FF0000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312" name="Google Shape;1312;p77"/>
          <p:cNvSpPr txBox="1"/>
          <p:nvPr/>
        </p:nvSpPr>
        <p:spPr>
          <a:xfrm>
            <a:off x="4301862" y="4664629"/>
            <a:ext cx="246240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HTTP (PUT/GET/DELETE)</a:t>
            </a:r>
            <a:endParaRPr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313" name="Google Shape;1313;p77"/>
          <p:cNvSpPr txBox="1"/>
          <p:nvPr/>
        </p:nvSpPr>
        <p:spPr>
          <a:xfrm>
            <a:off x="7384384" y="5052773"/>
            <a:ext cx="130639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i="1">
                <a:solidFill>
                  <a:srgbClr val="FF0000"/>
                </a:solidFill>
                <a:latin typeface="Red Hat Text"/>
                <a:ea typeface="Red Hat Text"/>
                <a:cs typeface="Red Hat Text"/>
                <a:sym typeface="Red Hat Text"/>
              </a:rPr>
              <a:t>Endpoint</a:t>
            </a:r>
            <a:endParaRPr sz="1800" i="1">
              <a:solidFill>
                <a:srgbClr val="FF0000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pic>
        <p:nvPicPr>
          <p:cNvPr id="1314" name="Google Shape;1314;p7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45052" y="4138098"/>
            <a:ext cx="1422400" cy="14224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5" name="Google Shape;1315;p77"/>
          <p:cNvSpPr txBox="1"/>
          <p:nvPr/>
        </p:nvSpPr>
        <p:spPr>
          <a:xfrm>
            <a:off x="8962291" y="5249038"/>
            <a:ext cx="1306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i="1">
                <a:solidFill>
                  <a:srgbClr val="FF0000"/>
                </a:solidFill>
                <a:latin typeface="Red Hat Text"/>
                <a:ea typeface="Red Hat Text"/>
                <a:cs typeface="Red Hat Text"/>
                <a:sym typeface="Red Hat Text"/>
              </a:rPr>
              <a:t>Bucket</a:t>
            </a:r>
            <a:endParaRPr sz="1800" i="1">
              <a:solidFill>
                <a:srgbClr val="FF0000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316" name="Google Shape;1316;p77"/>
          <p:cNvSpPr txBox="1"/>
          <p:nvPr/>
        </p:nvSpPr>
        <p:spPr>
          <a:xfrm>
            <a:off x="8392409" y="6205298"/>
            <a:ext cx="1306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i="1">
                <a:solidFill>
                  <a:srgbClr val="FF0000"/>
                </a:solidFill>
                <a:latin typeface="Red Hat Text"/>
                <a:ea typeface="Red Hat Text"/>
                <a:cs typeface="Red Hat Text"/>
                <a:sym typeface="Red Hat Text"/>
              </a:rPr>
              <a:t>Aws region</a:t>
            </a:r>
            <a:endParaRPr sz="1800" i="1">
              <a:solidFill>
                <a:srgbClr val="FF0000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1" name="Google Shape;1321;p78"/>
          <p:cNvSpPr txBox="1">
            <a:spLocks noGrp="1"/>
          </p:cNvSpPr>
          <p:nvPr>
            <p:ph type="title" idx="4294967295"/>
          </p:nvPr>
        </p:nvSpPr>
        <p:spPr>
          <a:xfrm>
            <a:off x="595805" y="420356"/>
            <a:ext cx="11182000" cy="9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Overpass"/>
              <a:buNone/>
            </a:pPr>
            <a:r>
              <a:rPr lang="en" sz="2600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S3 clients</a:t>
            </a:r>
            <a:endParaRPr sz="2600">
              <a:solidFill>
                <a:schemeClr val="dk1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</p:txBody>
      </p:sp>
      <p:pic>
        <p:nvPicPr>
          <p:cNvPr id="1322" name="Google Shape;1322;p7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09750" y="2460625"/>
            <a:ext cx="2476500" cy="81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78"/>
          <p:cNvSpPr txBox="1"/>
          <p:nvPr/>
        </p:nvSpPr>
        <p:spPr>
          <a:xfrm>
            <a:off x="-1842595" y="3687431"/>
            <a:ext cx="11182000" cy="9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Overpass"/>
              <a:buNone/>
            </a:pPr>
            <a:r>
              <a:rPr lang="en" sz="3200">
                <a:solidFill>
                  <a:srgbClr val="0070C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s3cmd</a:t>
            </a:r>
            <a:endParaRPr/>
          </a:p>
        </p:txBody>
      </p:sp>
      <p:pic>
        <p:nvPicPr>
          <p:cNvPr id="1324" name="Google Shape;1324;p7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96304" y="2920047"/>
            <a:ext cx="1071245" cy="10712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5" name="Google Shape;1325;p7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369300" y="2460624"/>
            <a:ext cx="1397000" cy="139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26" name="Google Shape;1326;p78"/>
          <p:cNvSpPr/>
          <p:nvPr/>
        </p:nvSpPr>
        <p:spPr>
          <a:xfrm>
            <a:off x="8412813" y="3882233"/>
            <a:ext cx="139493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Overpass"/>
              <a:buNone/>
            </a:pPr>
            <a:r>
              <a:rPr lang="en" sz="1800" b="1">
                <a:solidFill>
                  <a:srgbClr val="FFD96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Cyberduck</a:t>
            </a:r>
            <a:endParaRPr sz="1800" b="1">
              <a:solidFill>
                <a:srgbClr val="FFD966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</p:txBody>
      </p:sp>
      <p:sp>
        <p:nvSpPr>
          <p:cNvPr id="1327" name="Google Shape;1327;p78"/>
          <p:cNvSpPr/>
          <p:nvPr/>
        </p:nvSpPr>
        <p:spPr>
          <a:xfrm>
            <a:off x="8565213" y="4034633"/>
            <a:ext cx="1395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Overpass"/>
              <a:buNone/>
            </a:pPr>
            <a:r>
              <a:rPr lang="en" sz="1800" b="1">
                <a:solidFill>
                  <a:srgbClr val="FFD96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Cyberduck</a:t>
            </a:r>
            <a:endParaRPr sz="1800" b="1">
              <a:solidFill>
                <a:srgbClr val="FFD966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</p:txBody>
      </p:sp>
      <p:sp>
        <p:nvSpPr>
          <p:cNvPr id="1328" name="Google Shape;1328;p78"/>
          <p:cNvSpPr txBox="1">
            <a:spLocks noGrp="1"/>
          </p:cNvSpPr>
          <p:nvPr>
            <p:ph type="subTitle" idx="1"/>
          </p:nvPr>
        </p:nvSpPr>
        <p:spPr>
          <a:xfrm>
            <a:off x="447775" y="55441"/>
            <a:ext cx="5148900" cy="816300"/>
          </a:xfrm>
          <a:prstGeom prst="rect">
            <a:avLst/>
          </a:prstGeom>
        </p:spPr>
        <p:txBody>
          <a:bodyPr spcFirstLastPara="1" wrap="square" lIns="438900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9" name="Google Shape;1329;p78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700" cy="143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19</a:t>
            </a:fld>
            <a:endParaRPr/>
          </a:p>
        </p:txBody>
      </p:sp>
      <p:sp>
        <p:nvSpPr>
          <p:cNvPr id="1330" name="Google Shape;1330;p78"/>
          <p:cNvSpPr txBox="1">
            <a:spLocks noGrp="1"/>
          </p:cNvSpPr>
          <p:nvPr>
            <p:ph type="subTitle" idx="2"/>
          </p:nvPr>
        </p:nvSpPr>
        <p:spPr>
          <a:xfrm>
            <a:off x="885050" y="6169550"/>
            <a:ext cx="8002500" cy="5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Google Shape;870;p61"/>
          <p:cNvSpPr txBox="1">
            <a:spLocks noGrp="1"/>
          </p:cNvSpPr>
          <p:nvPr>
            <p:ph type="subTitle" idx="2"/>
          </p:nvPr>
        </p:nvSpPr>
        <p:spPr>
          <a:xfrm>
            <a:off x="447775" y="55441"/>
            <a:ext cx="5148900" cy="816300"/>
          </a:xfrm>
          <a:prstGeom prst="rect">
            <a:avLst/>
          </a:prstGeom>
        </p:spPr>
        <p:txBody>
          <a:bodyPr spcFirstLastPara="1" wrap="square" lIns="438900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/>
              <a:t>Votre équipe Red Hat</a:t>
            </a:r>
            <a:endParaRPr sz="1700"/>
          </a:p>
        </p:txBody>
      </p:sp>
      <p:sp>
        <p:nvSpPr>
          <p:cNvPr id="871" name="Google Shape;871;p61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700" cy="143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Red Hat Text Medium"/>
              <a:buNone/>
            </a:pPr>
            <a:fld id="{00000000-1234-1234-1234-123412341234}" type="slidenum">
              <a:rPr lang="en">
                <a:solidFill>
                  <a:schemeClr val="dk1"/>
                </a:solidFill>
              </a:rPr>
              <a:t>2</a:t>
            </a:fld>
            <a:endParaRPr>
              <a:solidFill>
                <a:schemeClr val="dk1"/>
              </a:solidFill>
            </a:endParaRPr>
          </a:p>
        </p:txBody>
      </p:sp>
      <p:sp>
        <p:nvSpPr>
          <p:cNvPr id="872" name="Google Shape;872;p61"/>
          <p:cNvSpPr txBox="1">
            <a:spLocks noGrp="1"/>
          </p:cNvSpPr>
          <p:nvPr>
            <p:ph type="subTitle" idx="4"/>
          </p:nvPr>
        </p:nvSpPr>
        <p:spPr>
          <a:xfrm>
            <a:off x="6857350" y="1644050"/>
            <a:ext cx="4660800" cy="886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tbotte@redhat.com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06 03 85 32 94  </a:t>
            </a:r>
            <a:endParaRPr/>
          </a:p>
        </p:txBody>
      </p:sp>
      <p:sp>
        <p:nvSpPr>
          <p:cNvPr id="873" name="Google Shape;873;p61"/>
          <p:cNvSpPr txBox="1">
            <a:spLocks noGrp="1"/>
          </p:cNvSpPr>
          <p:nvPr>
            <p:ph type="subTitle" idx="5"/>
          </p:nvPr>
        </p:nvSpPr>
        <p:spPr>
          <a:xfrm>
            <a:off x="6857350" y="1240700"/>
            <a:ext cx="4660800" cy="347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Tony Botté - Sales Account Manager</a:t>
            </a:r>
            <a:endParaRPr/>
          </a:p>
        </p:txBody>
      </p:sp>
      <p:sp>
        <p:nvSpPr>
          <p:cNvPr id="874" name="Google Shape;874;p61"/>
          <p:cNvSpPr txBox="1">
            <a:spLocks noGrp="1"/>
          </p:cNvSpPr>
          <p:nvPr>
            <p:ph type="subTitle" idx="6"/>
          </p:nvPr>
        </p:nvSpPr>
        <p:spPr>
          <a:xfrm>
            <a:off x="6857350" y="3164125"/>
            <a:ext cx="4660800" cy="886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4"/>
              </a:rPr>
              <a:t>tjl@redhat.com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06 07 80 77 68  </a:t>
            </a:r>
            <a:endParaRPr/>
          </a:p>
        </p:txBody>
      </p:sp>
      <p:sp>
        <p:nvSpPr>
          <p:cNvPr id="875" name="Google Shape;875;p61"/>
          <p:cNvSpPr txBox="1">
            <a:spLocks noGrp="1"/>
          </p:cNvSpPr>
          <p:nvPr>
            <p:ph type="subTitle" idx="7"/>
          </p:nvPr>
        </p:nvSpPr>
        <p:spPr>
          <a:xfrm>
            <a:off x="6857350" y="2760775"/>
            <a:ext cx="4660800" cy="347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Thibault Jurado-Leduc - Architecte Solution</a:t>
            </a:r>
            <a:endParaRPr/>
          </a:p>
        </p:txBody>
      </p:sp>
      <p:sp>
        <p:nvSpPr>
          <p:cNvPr id="876" name="Google Shape;876;p61"/>
          <p:cNvSpPr txBox="1">
            <a:spLocks noGrp="1"/>
          </p:cNvSpPr>
          <p:nvPr>
            <p:ph type="subTitle" idx="8"/>
          </p:nvPr>
        </p:nvSpPr>
        <p:spPr>
          <a:xfrm>
            <a:off x="6857350" y="4684200"/>
            <a:ext cx="4660800" cy="886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5"/>
              </a:rPr>
              <a:t>jbrusq@redhat.com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06 77 34 31 81</a:t>
            </a:r>
            <a:endParaRPr/>
          </a:p>
        </p:txBody>
      </p:sp>
      <p:sp>
        <p:nvSpPr>
          <p:cNvPr id="877" name="Google Shape;877;p61"/>
          <p:cNvSpPr txBox="1">
            <a:spLocks noGrp="1"/>
          </p:cNvSpPr>
          <p:nvPr>
            <p:ph type="subTitle" idx="9"/>
          </p:nvPr>
        </p:nvSpPr>
        <p:spPr>
          <a:xfrm>
            <a:off x="6857350" y="4280850"/>
            <a:ext cx="4660800" cy="347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Jérôme Brusq - Spécialiste Architecte Solution</a:t>
            </a:r>
            <a:endParaRPr/>
          </a:p>
        </p:txBody>
      </p:sp>
      <p:pic>
        <p:nvPicPr>
          <p:cNvPr id="878" name="Google Shape;878;p6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13700" y="1892863"/>
            <a:ext cx="2857500" cy="676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79"/>
          <p:cNvSpPr txBox="1">
            <a:spLocks noGrp="1"/>
          </p:cNvSpPr>
          <p:nvPr>
            <p:ph type="title"/>
          </p:nvPr>
        </p:nvSpPr>
        <p:spPr>
          <a:xfrm>
            <a:off x="595805" y="420356"/>
            <a:ext cx="11182000" cy="9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Overpass"/>
              <a:buNone/>
            </a:pPr>
            <a:r>
              <a:rPr lang="en" sz="26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Object storage  benefits </a:t>
            </a:r>
            <a:endParaRPr sz="26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336" name="Google Shape;1336;p79"/>
          <p:cNvSpPr/>
          <p:nvPr/>
        </p:nvSpPr>
        <p:spPr>
          <a:xfrm>
            <a:off x="1457325" y="1794004"/>
            <a:ext cx="9896475" cy="4247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7013" marR="0" lvl="0" indent="-219075" algn="just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Red Hat Text"/>
              <a:buChar char="•"/>
            </a:pPr>
            <a:r>
              <a:rPr lang="en" sz="2000">
                <a:solidFill>
                  <a:srgbClr val="000000"/>
                </a:solidFill>
                <a:latin typeface="Red Hat Text"/>
                <a:ea typeface="Red Hat Text"/>
                <a:cs typeface="Red Hat Text"/>
                <a:sym typeface="Red Hat Text"/>
              </a:rPr>
              <a:t>Scalabilité infinie : espace de nom « plat » </a:t>
            </a:r>
            <a:endParaRPr>
              <a:latin typeface="Red Hat Text"/>
              <a:ea typeface="Red Hat Text"/>
              <a:cs typeface="Red Hat Text"/>
              <a:sym typeface="Red Hat Text"/>
            </a:endParaRPr>
          </a:p>
          <a:p>
            <a:pPr marL="227013" marR="0" lvl="0" indent="-219075" algn="just" rtl="0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Red Hat Text"/>
              <a:buChar char="•"/>
            </a:pPr>
            <a:r>
              <a:rPr lang="en" sz="2000">
                <a:solidFill>
                  <a:srgbClr val="000000"/>
                </a:solidFill>
                <a:latin typeface="Red Hat Text"/>
                <a:ea typeface="Red Hat Text"/>
                <a:cs typeface="Red Hat Text"/>
                <a:sym typeface="Red Hat Text"/>
              </a:rPr>
              <a:t>Simple d'accès via une  API REST,</a:t>
            </a:r>
            <a:endParaRPr>
              <a:latin typeface="Red Hat Text"/>
              <a:ea typeface="Red Hat Text"/>
              <a:cs typeface="Red Hat Text"/>
              <a:sym typeface="Red Hat Text"/>
            </a:endParaRPr>
          </a:p>
          <a:p>
            <a:pPr marL="227013" marR="0" lvl="0" indent="-219075" algn="just" rtl="0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Red Hat Text"/>
              <a:buChar char="•"/>
            </a:pPr>
            <a:r>
              <a:rPr lang="en" sz="2000">
                <a:solidFill>
                  <a:srgbClr val="000000"/>
                </a:solidFill>
                <a:latin typeface="Red Hat Text"/>
                <a:ea typeface="Red Hat Text"/>
                <a:cs typeface="Red Hat Text"/>
                <a:sym typeface="Red Hat Text"/>
              </a:rPr>
              <a:t>Ajouts de metadata sur les objets,</a:t>
            </a:r>
            <a:endParaRPr>
              <a:latin typeface="Red Hat Text"/>
              <a:ea typeface="Red Hat Text"/>
              <a:cs typeface="Red Hat Text"/>
              <a:sym typeface="Red Hat Text"/>
            </a:endParaRPr>
          </a:p>
          <a:p>
            <a:pPr marL="227013" marR="0" lvl="0" indent="-219075" algn="just" rtl="0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Red Hat Text"/>
              <a:buChar char="•"/>
            </a:pPr>
            <a:r>
              <a:rPr lang="en" sz="2000">
                <a:solidFill>
                  <a:srgbClr val="000000"/>
                </a:solidFill>
                <a:latin typeface="Red Hat Text"/>
                <a:ea typeface="Red Hat Text"/>
                <a:cs typeface="Red Hat Text"/>
                <a:sym typeface="Red Hat Text"/>
              </a:rPr>
              <a:t>Accès distribué pour les clients,</a:t>
            </a:r>
            <a:endParaRPr>
              <a:latin typeface="Red Hat Text"/>
              <a:ea typeface="Red Hat Text"/>
              <a:cs typeface="Red Hat Text"/>
              <a:sym typeface="Red Hat Text"/>
            </a:endParaRPr>
          </a:p>
          <a:p>
            <a:pPr marL="227013" marR="0" lvl="0" indent="-219075" algn="just" rtl="0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Red Hat Text"/>
              <a:buChar char="•"/>
            </a:pPr>
            <a:r>
              <a:rPr lang="en" sz="2000">
                <a:solidFill>
                  <a:srgbClr val="000000"/>
                </a:solidFill>
                <a:latin typeface="Red Hat Text"/>
                <a:ea typeface="Red Hat Text"/>
                <a:cs typeface="Red Hat Text"/>
                <a:sym typeface="Red Hat Text"/>
              </a:rPr>
              <a:t>Davantage de sécurité (multi-factor authentication, encryption, gestion des droits plus fine, etc.)</a:t>
            </a:r>
            <a:endParaRPr>
              <a:latin typeface="Red Hat Text"/>
              <a:ea typeface="Red Hat Text"/>
              <a:cs typeface="Red Hat Text"/>
              <a:sym typeface="Red Hat Text"/>
            </a:endParaRPr>
          </a:p>
          <a:p>
            <a:pPr marL="227013" marR="0" lvl="0" indent="-219075" algn="just" rtl="0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Red Hat Text"/>
              <a:buChar char="•"/>
            </a:pPr>
            <a:r>
              <a:rPr lang="en" sz="2000">
                <a:solidFill>
                  <a:srgbClr val="000000"/>
                </a:solidFill>
                <a:latin typeface="Red Hat Text"/>
                <a:ea typeface="Red Hat Text"/>
                <a:cs typeface="Red Hat Text"/>
                <a:sym typeface="Red Hat Text"/>
              </a:rPr>
              <a:t>De nouvelles fonctionnalités (versioning des objets, notifications, cycle de vie de la donnée, etc.)</a:t>
            </a:r>
            <a:endParaRPr>
              <a:latin typeface="Red Hat Text"/>
              <a:ea typeface="Red Hat Text"/>
              <a:cs typeface="Red Hat Text"/>
              <a:sym typeface="Red Hat Text"/>
            </a:endParaRPr>
          </a:p>
          <a:p>
            <a:pPr marL="227013" marR="0" lvl="0" indent="-219075" algn="just" rtl="0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Red Hat Text"/>
              <a:buChar char="•"/>
            </a:pPr>
            <a:r>
              <a:rPr lang="en" sz="2000">
                <a:solidFill>
                  <a:srgbClr val="000000"/>
                </a:solidFill>
                <a:latin typeface="Red Hat Text"/>
                <a:ea typeface="Red Hat Text"/>
                <a:cs typeface="Red Hat Text"/>
                <a:sym typeface="Red Hat Text"/>
              </a:rPr>
              <a:t>Efficacité (Erasure Coding) et performance (MultiPart Upload)  </a:t>
            </a:r>
            <a:endParaRPr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just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" name="Google Shape;1341;p80"/>
          <p:cNvSpPr/>
          <p:nvPr/>
        </p:nvSpPr>
        <p:spPr>
          <a:xfrm>
            <a:off x="4975825" y="2431730"/>
            <a:ext cx="3065100" cy="1268400"/>
          </a:xfrm>
          <a:prstGeom prst="rect">
            <a:avLst/>
          </a:prstGeom>
          <a:solidFill>
            <a:srgbClr val="00415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Font typeface="Calibri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2" name="Google Shape;1342;p80"/>
          <p:cNvSpPr txBox="1"/>
          <p:nvPr/>
        </p:nvSpPr>
        <p:spPr>
          <a:xfrm>
            <a:off x="4979824" y="3795963"/>
            <a:ext cx="3057300" cy="630300"/>
          </a:xfrm>
          <a:prstGeom prst="rect">
            <a:avLst/>
          </a:prstGeom>
          <a:solidFill>
            <a:srgbClr val="00597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67"/>
              <a:buFont typeface="Overpass"/>
              <a:buNone/>
            </a:pPr>
            <a:r>
              <a:rPr lang="en" sz="1467" b="1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ACTIVE ARCHIVES</a:t>
            </a:r>
            <a:endParaRPr sz="1467" b="1">
              <a:solidFill>
                <a:srgbClr val="FFFFFF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</p:txBody>
      </p:sp>
      <p:sp>
        <p:nvSpPr>
          <p:cNvPr id="1343" name="Google Shape;1343;p80"/>
          <p:cNvSpPr/>
          <p:nvPr/>
        </p:nvSpPr>
        <p:spPr>
          <a:xfrm>
            <a:off x="8697050" y="2431725"/>
            <a:ext cx="3065100" cy="1268400"/>
          </a:xfrm>
          <a:prstGeom prst="rect">
            <a:avLst/>
          </a:prstGeom>
          <a:solidFill>
            <a:srgbClr val="00415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Font typeface="Calibri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4" name="Google Shape;1344;p80"/>
          <p:cNvSpPr txBox="1"/>
          <p:nvPr/>
        </p:nvSpPr>
        <p:spPr>
          <a:xfrm>
            <a:off x="8701049" y="3795958"/>
            <a:ext cx="3057300" cy="630300"/>
          </a:xfrm>
          <a:prstGeom prst="rect">
            <a:avLst/>
          </a:prstGeom>
          <a:solidFill>
            <a:srgbClr val="00597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67"/>
              <a:buFont typeface="Overpass"/>
              <a:buNone/>
            </a:pPr>
            <a:r>
              <a:rPr lang="en" sz="1467" b="1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DATA LAKES</a:t>
            </a:r>
            <a:endParaRPr sz="1467" b="1">
              <a:solidFill>
                <a:srgbClr val="FFFFFF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</p:txBody>
      </p:sp>
      <p:pic>
        <p:nvPicPr>
          <p:cNvPr id="1345" name="Google Shape;1345;p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72355" y="2695360"/>
            <a:ext cx="1553233" cy="7338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6" name="Google Shape;1346;p8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22608" y="2565248"/>
            <a:ext cx="798467" cy="958167"/>
          </a:xfrm>
          <a:prstGeom prst="rect">
            <a:avLst/>
          </a:prstGeom>
          <a:noFill/>
          <a:ln>
            <a:noFill/>
          </a:ln>
        </p:spPr>
      </p:pic>
      <p:sp>
        <p:nvSpPr>
          <p:cNvPr id="1347" name="Google Shape;1347;p80"/>
          <p:cNvSpPr/>
          <p:nvPr/>
        </p:nvSpPr>
        <p:spPr>
          <a:xfrm>
            <a:off x="1254592" y="2431730"/>
            <a:ext cx="3065100" cy="1268400"/>
          </a:xfrm>
          <a:prstGeom prst="rect">
            <a:avLst/>
          </a:prstGeom>
          <a:solidFill>
            <a:srgbClr val="00415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Font typeface="Calibri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8" name="Google Shape;1348;p80"/>
          <p:cNvSpPr txBox="1"/>
          <p:nvPr/>
        </p:nvSpPr>
        <p:spPr>
          <a:xfrm>
            <a:off x="1258590" y="3795963"/>
            <a:ext cx="3057300" cy="630300"/>
          </a:xfrm>
          <a:prstGeom prst="rect">
            <a:avLst/>
          </a:prstGeom>
          <a:solidFill>
            <a:srgbClr val="00597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67"/>
              <a:buFont typeface="Overpass"/>
              <a:buNone/>
            </a:pPr>
            <a:r>
              <a:rPr lang="en" sz="1467" b="1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BACKUPS</a:t>
            </a:r>
            <a:endParaRPr sz="1467" b="1">
              <a:solidFill>
                <a:srgbClr val="FFFFFF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</p:txBody>
      </p:sp>
      <p:pic>
        <p:nvPicPr>
          <p:cNvPr id="1349" name="Google Shape;1349;p8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87974" y="2586848"/>
            <a:ext cx="798467" cy="958167"/>
          </a:xfrm>
          <a:prstGeom prst="rect">
            <a:avLst/>
          </a:prstGeom>
          <a:noFill/>
          <a:ln>
            <a:noFill/>
          </a:ln>
        </p:spPr>
      </p:pic>
      <p:sp>
        <p:nvSpPr>
          <p:cNvPr id="1350" name="Google Shape;1350;p80"/>
          <p:cNvSpPr txBox="1">
            <a:spLocks noGrp="1"/>
          </p:cNvSpPr>
          <p:nvPr>
            <p:ph type="title"/>
          </p:nvPr>
        </p:nvSpPr>
        <p:spPr>
          <a:xfrm>
            <a:off x="1752600" y="869800"/>
            <a:ext cx="8686800" cy="96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ed Hat Display"/>
              <a:buNone/>
            </a:pPr>
            <a:r>
              <a:rPr lang="en" sz="2600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Object Storage</a:t>
            </a:r>
            <a:endParaRPr sz="2600">
              <a:solidFill>
                <a:schemeClr val="dk1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  <a:p>
            <a:pPr marL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Calibri"/>
              <a:buNone/>
            </a:pPr>
            <a:endParaRPr sz="2600">
              <a:solidFill>
                <a:schemeClr val="dk1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5" name="Google Shape;1355;p81"/>
          <p:cNvPicPr preferRelativeResize="0"/>
          <p:nvPr/>
        </p:nvPicPr>
        <p:blipFill rotWithShape="1">
          <a:blip r:embed="rId3">
            <a:alphaModFix/>
          </a:blip>
          <a:srcRect t="17448" b="21174"/>
          <a:stretch/>
        </p:blipFill>
        <p:spPr>
          <a:xfrm>
            <a:off x="5322725" y="4539307"/>
            <a:ext cx="1661651" cy="1019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6" name="Google Shape;1356;p81"/>
          <p:cNvPicPr preferRelativeResize="0"/>
          <p:nvPr/>
        </p:nvPicPr>
        <p:blipFill rotWithShape="1">
          <a:blip r:embed="rId4">
            <a:alphaModFix/>
          </a:blip>
          <a:srcRect t="17636" b="17642"/>
          <a:stretch/>
        </p:blipFill>
        <p:spPr>
          <a:xfrm>
            <a:off x="2565925" y="4772653"/>
            <a:ext cx="2547200" cy="68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7" name="Google Shape;1357;p81"/>
          <p:cNvPicPr preferRelativeResize="0"/>
          <p:nvPr/>
        </p:nvPicPr>
        <p:blipFill rotWithShape="1">
          <a:blip r:embed="rId5">
            <a:alphaModFix/>
          </a:blip>
          <a:srcRect t="1978" b="1985"/>
          <a:stretch/>
        </p:blipFill>
        <p:spPr>
          <a:xfrm>
            <a:off x="7403151" y="4772647"/>
            <a:ext cx="2222900" cy="55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8" name="Google Shape;1358;p8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927330" y="2683739"/>
            <a:ext cx="1183975" cy="1183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9" name="Google Shape;1359;p8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888445" y="2698576"/>
            <a:ext cx="1098700" cy="1098675"/>
          </a:xfrm>
          <a:prstGeom prst="rect">
            <a:avLst/>
          </a:prstGeom>
          <a:noFill/>
          <a:ln>
            <a:noFill/>
          </a:ln>
        </p:spPr>
      </p:pic>
      <p:sp>
        <p:nvSpPr>
          <p:cNvPr id="1360" name="Google Shape;1360;p81"/>
          <p:cNvSpPr txBox="1">
            <a:spLocks noGrp="1"/>
          </p:cNvSpPr>
          <p:nvPr>
            <p:ph type="title"/>
          </p:nvPr>
        </p:nvSpPr>
        <p:spPr>
          <a:xfrm>
            <a:off x="1752600" y="946000"/>
            <a:ext cx="8686800" cy="9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en"/>
              <a:t>Object storage: Data backup infrastructure</a:t>
            </a:r>
            <a:endParaRPr/>
          </a:p>
        </p:txBody>
      </p:sp>
      <p:sp>
        <p:nvSpPr>
          <p:cNvPr id="1361" name="Google Shape;1361;p81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600" cy="14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"/>
              <a:t>22</a:t>
            </a:fld>
            <a:endParaRPr/>
          </a:p>
        </p:txBody>
      </p:sp>
      <p:pic>
        <p:nvPicPr>
          <p:cNvPr id="1362" name="Google Shape;1362;p81"/>
          <p:cNvPicPr preferRelativeResize="0"/>
          <p:nvPr/>
        </p:nvPicPr>
        <p:blipFill rotWithShape="1">
          <a:blip r:embed="rId8">
            <a:alphaModFix/>
          </a:blip>
          <a:srcRect l="19304" t="2576" r="9382" b="7648"/>
          <a:stretch/>
        </p:blipFill>
        <p:spPr>
          <a:xfrm>
            <a:off x="7051490" y="2617776"/>
            <a:ext cx="802375" cy="1324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3" name="Google Shape;1363;p8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794051" y="2632961"/>
            <a:ext cx="890499" cy="12937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8" name="Google Shape;1368;p82"/>
          <p:cNvSpPr txBox="1">
            <a:spLocks noGrp="1"/>
          </p:cNvSpPr>
          <p:nvPr>
            <p:ph type="title"/>
          </p:nvPr>
        </p:nvSpPr>
        <p:spPr>
          <a:xfrm>
            <a:off x="1752600" y="717401"/>
            <a:ext cx="8818800" cy="6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None/>
            </a:pPr>
            <a:r>
              <a:rPr lang="en"/>
              <a:t>Object storage as a service</a:t>
            </a:r>
            <a:endParaRPr/>
          </a:p>
        </p:txBody>
      </p:sp>
      <p:sp>
        <p:nvSpPr>
          <p:cNvPr id="1369" name="Google Shape;1369;p82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700" cy="1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"/>
              <a:t>23</a:t>
            </a:fld>
            <a:endParaRPr/>
          </a:p>
        </p:txBody>
      </p:sp>
      <p:sp>
        <p:nvSpPr>
          <p:cNvPr id="1370" name="Google Shape;1370;p82"/>
          <p:cNvSpPr/>
          <p:nvPr/>
        </p:nvSpPr>
        <p:spPr>
          <a:xfrm>
            <a:off x="4940921" y="1789915"/>
            <a:ext cx="1418700" cy="592800"/>
          </a:xfrm>
          <a:prstGeom prst="rect">
            <a:avLst/>
          </a:prstGeom>
          <a:solidFill>
            <a:srgbClr val="D7EE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ed Hat Text Medium"/>
              <a:buNone/>
            </a:pPr>
            <a:r>
              <a:rPr lang="en" sz="1800">
                <a:solidFill>
                  <a:schemeClr val="dk1"/>
                </a:solidFill>
                <a:latin typeface="Red Hat Text Medium"/>
                <a:ea typeface="Red Hat Text Medium"/>
                <a:cs typeface="Red Hat Text Medium"/>
                <a:sym typeface="Red Hat Text Medium"/>
              </a:rPr>
              <a:t>User</a:t>
            </a:r>
            <a:endParaRPr sz="1800">
              <a:solidFill>
                <a:schemeClr val="dk1"/>
              </a:solidFill>
              <a:latin typeface="Red Hat Text Medium"/>
              <a:ea typeface="Red Hat Text Medium"/>
              <a:cs typeface="Red Hat Text Medium"/>
              <a:sym typeface="Red Hat Text Medium"/>
            </a:endParaRPr>
          </a:p>
        </p:txBody>
      </p:sp>
      <p:sp>
        <p:nvSpPr>
          <p:cNvPr id="1371" name="Google Shape;1371;p82"/>
          <p:cNvSpPr/>
          <p:nvPr/>
        </p:nvSpPr>
        <p:spPr>
          <a:xfrm>
            <a:off x="4110142" y="3171255"/>
            <a:ext cx="3080100" cy="494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ed Hat Text"/>
              <a:buNone/>
            </a:pPr>
            <a:r>
              <a:rPr lang="en" sz="18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Ceph object gateway</a:t>
            </a:r>
            <a:endParaRPr sz="18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cxnSp>
        <p:nvCxnSpPr>
          <p:cNvPr id="1372" name="Google Shape;1372;p82"/>
          <p:cNvCxnSpPr>
            <a:stCxn id="1370" idx="2"/>
            <a:endCxn id="1371" idx="0"/>
          </p:cNvCxnSpPr>
          <p:nvPr/>
        </p:nvCxnSpPr>
        <p:spPr>
          <a:xfrm>
            <a:off x="5650271" y="2382715"/>
            <a:ext cx="0" cy="788400"/>
          </a:xfrm>
          <a:prstGeom prst="straightConnector1">
            <a:avLst/>
          </a:prstGeom>
          <a:noFill/>
          <a:ln w="9525" cap="rnd" cmpd="sng">
            <a:solidFill>
              <a:schemeClr val="dk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1373" name="Google Shape;1373;p82"/>
          <p:cNvCxnSpPr>
            <a:stCxn id="1371" idx="3"/>
            <a:endCxn id="1374" idx="1"/>
          </p:cNvCxnSpPr>
          <p:nvPr/>
        </p:nvCxnSpPr>
        <p:spPr>
          <a:xfrm rot="10800000" flipH="1">
            <a:off x="7190242" y="3412155"/>
            <a:ext cx="1035600" cy="6300"/>
          </a:xfrm>
          <a:prstGeom prst="straightConnector1">
            <a:avLst/>
          </a:prstGeom>
          <a:noFill/>
          <a:ln w="9525" cap="rnd" cmpd="sng">
            <a:solidFill>
              <a:schemeClr val="dk1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1375" name="Google Shape;1375;p82"/>
          <p:cNvSpPr/>
          <p:nvPr/>
        </p:nvSpPr>
        <p:spPr>
          <a:xfrm>
            <a:off x="9057685" y="1789915"/>
            <a:ext cx="1418700" cy="592800"/>
          </a:xfrm>
          <a:prstGeom prst="rect">
            <a:avLst/>
          </a:prstGeom>
          <a:solidFill>
            <a:srgbClr val="D7EE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ed Hat Text Medium"/>
              <a:buNone/>
            </a:pPr>
            <a:r>
              <a:rPr lang="en" sz="1800">
                <a:solidFill>
                  <a:schemeClr val="dk1"/>
                </a:solidFill>
                <a:latin typeface="Red Hat Text Medium"/>
                <a:ea typeface="Red Hat Text Medium"/>
                <a:cs typeface="Red Hat Text Medium"/>
                <a:sym typeface="Red Hat Text Medium"/>
              </a:rPr>
              <a:t>User</a:t>
            </a:r>
            <a:endParaRPr sz="1800">
              <a:solidFill>
                <a:schemeClr val="dk1"/>
              </a:solidFill>
              <a:latin typeface="Red Hat Text Medium"/>
              <a:ea typeface="Red Hat Text Medium"/>
              <a:cs typeface="Red Hat Text Medium"/>
              <a:sym typeface="Red Hat Text Medium"/>
            </a:endParaRPr>
          </a:p>
        </p:txBody>
      </p:sp>
      <p:sp>
        <p:nvSpPr>
          <p:cNvPr id="1374" name="Google Shape;1374;p82"/>
          <p:cNvSpPr/>
          <p:nvPr/>
        </p:nvSpPr>
        <p:spPr>
          <a:xfrm>
            <a:off x="8225991" y="3158817"/>
            <a:ext cx="3081000" cy="506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ed Hat Text"/>
              <a:buNone/>
            </a:pPr>
            <a:r>
              <a:rPr lang="en" sz="18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Ceph object gateway</a:t>
            </a:r>
            <a:endParaRPr sz="18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cxnSp>
        <p:nvCxnSpPr>
          <p:cNvPr id="1376" name="Google Shape;1376;p82"/>
          <p:cNvCxnSpPr>
            <a:stCxn id="1375" idx="2"/>
            <a:endCxn id="1374" idx="0"/>
          </p:cNvCxnSpPr>
          <p:nvPr/>
        </p:nvCxnSpPr>
        <p:spPr>
          <a:xfrm flipH="1">
            <a:off x="9766435" y="2382715"/>
            <a:ext cx="600" cy="776100"/>
          </a:xfrm>
          <a:prstGeom prst="straightConnector1">
            <a:avLst/>
          </a:prstGeom>
          <a:noFill/>
          <a:ln w="9525" cap="rnd" cmpd="sng">
            <a:solidFill>
              <a:schemeClr val="dk1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1377" name="Google Shape;1377;p82"/>
          <p:cNvSpPr/>
          <p:nvPr/>
        </p:nvSpPr>
        <p:spPr>
          <a:xfrm>
            <a:off x="4110147" y="3915519"/>
            <a:ext cx="3080400" cy="19524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8" name="Google Shape;1378;p82"/>
          <p:cNvSpPr txBox="1"/>
          <p:nvPr/>
        </p:nvSpPr>
        <p:spPr>
          <a:xfrm>
            <a:off x="4110147" y="5185656"/>
            <a:ext cx="3080400" cy="5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EE0000"/>
              </a:buClr>
              <a:buSzPts val="1800"/>
              <a:buFont typeface="Red Hat Text Medium"/>
              <a:buNone/>
            </a:pPr>
            <a:r>
              <a:rPr lang="en" sz="1800">
                <a:solidFill>
                  <a:srgbClr val="EE0000"/>
                </a:solidFill>
                <a:latin typeface="Red Hat Text Medium"/>
                <a:ea typeface="Red Hat Text Medium"/>
                <a:cs typeface="Red Hat Text Medium"/>
                <a:sym typeface="Red Hat Text Medium"/>
              </a:rPr>
              <a:t>Storage cluster</a:t>
            </a:r>
            <a:endParaRPr sz="1800">
              <a:solidFill>
                <a:srgbClr val="EE0000"/>
              </a:solidFill>
              <a:latin typeface="Red Hat Text Medium"/>
              <a:ea typeface="Red Hat Text Medium"/>
              <a:cs typeface="Red Hat Text Medium"/>
              <a:sym typeface="Red Hat Text Medium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EE0000"/>
              </a:buClr>
              <a:buSzPts val="1800"/>
              <a:buFont typeface="Red Hat Text Medium"/>
              <a:buNone/>
            </a:pPr>
            <a:r>
              <a:rPr lang="en" sz="1800">
                <a:solidFill>
                  <a:srgbClr val="EE0000"/>
                </a:solidFill>
                <a:latin typeface="Red Hat Text Medium"/>
                <a:ea typeface="Red Hat Text Medium"/>
                <a:cs typeface="Red Hat Text Medium"/>
                <a:sym typeface="Red Hat Text Medium"/>
              </a:rPr>
              <a:t>US-East</a:t>
            </a:r>
            <a:endParaRPr sz="1800">
              <a:solidFill>
                <a:srgbClr val="EE0000"/>
              </a:solidFill>
              <a:latin typeface="Red Hat Text Medium"/>
              <a:ea typeface="Red Hat Text Medium"/>
              <a:cs typeface="Red Hat Text Medium"/>
              <a:sym typeface="Red Hat Text Medium"/>
            </a:endParaRPr>
          </a:p>
        </p:txBody>
      </p:sp>
      <p:sp>
        <p:nvSpPr>
          <p:cNvPr id="1379" name="Google Shape;1379;p82"/>
          <p:cNvSpPr/>
          <p:nvPr/>
        </p:nvSpPr>
        <p:spPr>
          <a:xfrm>
            <a:off x="8209987" y="3915519"/>
            <a:ext cx="3080400" cy="19524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0" name="Google Shape;1380;p82"/>
          <p:cNvSpPr txBox="1"/>
          <p:nvPr/>
        </p:nvSpPr>
        <p:spPr>
          <a:xfrm>
            <a:off x="8210019" y="5163659"/>
            <a:ext cx="3080400" cy="50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EE0000"/>
              </a:buClr>
              <a:buSzPts val="1800"/>
              <a:buFont typeface="Red Hat Text Medium"/>
              <a:buNone/>
            </a:pPr>
            <a:r>
              <a:rPr lang="en" sz="1800">
                <a:solidFill>
                  <a:srgbClr val="EE0000"/>
                </a:solidFill>
                <a:latin typeface="Red Hat Text Medium"/>
                <a:ea typeface="Red Hat Text Medium"/>
                <a:cs typeface="Red Hat Text Medium"/>
                <a:sym typeface="Red Hat Text Medium"/>
              </a:rPr>
              <a:t>Storage cluster</a:t>
            </a:r>
            <a:endParaRPr sz="1800">
              <a:solidFill>
                <a:srgbClr val="EE0000"/>
              </a:solidFill>
              <a:latin typeface="Red Hat Text Medium"/>
              <a:ea typeface="Red Hat Text Medium"/>
              <a:cs typeface="Red Hat Text Medium"/>
              <a:sym typeface="Red Hat Text Medium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EE0000"/>
              </a:buClr>
              <a:buSzPts val="1800"/>
              <a:buFont typeface="Red Hat Text Medium"/>
              <a:buNone/>
            </a:pPr>
            <a:r>
              <a:rPr lang="en" sz="1800">
                <a:solidFill>
                  <a:srgbClr val="EE0000"/>
                </a:solidFill>
                <a:latin typeface="Red Hat Text Medium"/>
                <a:ea typeface="Red Hat Text Medium"/>
                <a:cs typeface="Red Hat Text Medium"/>
                <a:sym typeface="Red Hat Text Medium"/>
              </a:rPr>
              <a:t>US-West</a:t>
            </a:r>
            <a:endParaRPr sz="1800">
              <a:solidFill>
                <a:srgbClr val="EE0000"/>
              </a:solidFill>
              <a:latin typeface="Red Hat Text Medium"/>
              <a:ea typeface="Red Hat Text Medium"/>
              <a:cs typeface="Red Hat Text Medium"/>
              <a:sym typeface="Red Hat Text Medium"/>
            </a:endParaRPr>
          </a:p>
        </p:txBody>
      </p:sp>
      <p:grpSp>
        <p:nvGrpSpPr>
          <p:cNvPr id="1381" name="Google Shape;1381;p82"/>
          <p:cNvGrpSpPr/>
          <p:nvPr/>
        </p:nvGrpSpPr>
        <p:grpSpPr>
          <a:xfrm>
            <a:off x="723594" y="4557061"/>
            <a:ext cx="3145120" cy="761471"/>
            <a:chOff x="6278575" y="1988050"/>
            <a:chExt cx="2266100" cy="456900"/>
          </a:xfrm>
        </p:grpSpPr>
        <p:sp>
          <p:nvSpPr>
            <p:cNvPr id="1382" name="Google Shape;1382;p82"/>
            <p:cNvSpPr/>
            <p:nvPr/>
          </p:nvSpPr>
          <p:spPr>
            <a:xfrm>
              <a:off x="6300975" y="1988050"/>
              <a:ext cx="2243700" cy="45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45700" bIns="0" anchor="ctr" anchorCtr="0">
              <a:noAutofit/>
            </a:bodyPr>
            <a:lstStyle/>
            <a:p>
              <a:pPr marL="0" marR="0" lvl="0" indent="0" algn="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ed Hat Text"/>
                <a:buNone/>
              </a:pPr>
              <a:r>
                <a:rPr lang="en" sz="1800">
                  <a:solidFill>
                    <a:schemeClr val="dk1"/>
                  </a:solidFill>
                  <a:latin typeface="Red Hat Text"/>
                  <a:ea typeface="Red Hat Text"/>
                  <a:cs typeface="Red Hat Text"/>
                  <a:sym typeface="Red Hat Text"/>
                </a:rPr>
                <a:t>Multi-site active-active clusters w/ single namespace</a:t>
              </a:r>
              <a:endParaRPr sz="18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endParaRPr>
            </a:p>
          </p:txBody>
        </p:sp>
        <p:cxnSp>
          <p:nvCxnSpPr>
            <p:cNvPr id="1383" name="Google Shape;1383;p82"/>
            <p:cNvCxnSpPr/>
            <p:nvPr/>
          </p:nvCxnSpPr>
          <p:spPr>
            <a:xfrm>
              <a:off x="6278575" y="2444950"/>
              <a:ext cx="22323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84" name="Google Shape;1384;p82"/>
            <p:cNvCxnSpPr/>
            <p:nvPr/>
          </p:nvCxnSpPr>
          <p:spPr>
            <a:xfrm>
              <a:off x="6278575" y="1988050"/>
              <a:ext cx="22323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1385" name="Google Shape;1385;p82"/>
          <p:cNvGrpSpPr/>
          <p:nvPr/>
        </p:nvGrpSpPr>
        <p:grpSpPr>
          <a:xfrm>
            <a:off x="723594" y="3044451"/>
            <a:ext cx="3145120" cy="761471"/>
            <a:chOff x="6278575" y="1988050"/>
            <a:chExt cx="2266100" cy="456900"/>
          </a:xfrm>
        </p:grpSpPr>
        <p:sp>
          <p:nvSpPr>
            <p:cNvPr id="1386" name="Google Shape;1386;p82"/>
            <p:cNvSpPr/>
            <p:nvPr/>
          </p:nvSpPr>
          <p:spPr>
            <a:xfrm>
              <a:off x="6300975" y="1988050"/>
              <a:ext cx="2243700" cy="45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45700" bIns="0" anchor="ctr" anchorCtr="0">
              <a:noAutofit/>
            </a:bodyPr>
            <a:lstStyle/>
            <a:p>
              <a:pPr marL="0" marR="0" lvl="0" indent="0" algn="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ed Hat Text"/>
                <a:buNone/>
              </a:pPr>
              <a:r>
                <a:rPr lang="en" sz="1800">
                  <a:solidFill>
                    <a:schemeClr val="dk1"/>
                  </a:solidFill>
                  <a:latin typeface="Red Hat Text"/>
                  <a:ea typeface="Red Hat Text"/>
                  <a:cs typeface="Red Hat Text"/>
                  <a:sym typeface="Red Hat Text"/>
                </a:rPr>
                <a:t>NFS gateway for bulk import and export of object data</a:t>
              </a:r>
              <a:endParaRPr sz="18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endParaRPr>
            </a:p>
          </p:txBody>
        </p:sp>
        <p:cxnSp>
          <p:nvCxnSpPr>
            <p:cNvPr id="1387" name="Google Shape;1387;p82"/>
            <p:cNvCxnSpPr/>
            <p:nvPr/>
          </p:nvCxnSpPr>
          <p:spPr>
            <a:xfrm>
              <a:off x="6278575" y="2444950"/>
              <a:ext cx="22323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88" name="Google Shape;1388;p82"/>
            <p:cNvCxnSpPr/>
            <p:nvPr/>
          </p:nvCxnSpPr>
          <p:spPr>
            <a:xfrm>
              <a:off x="6278575" y="1988050"/>
              <a:ext cx="22323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1389" name="Google Shape;1389;p82"/>
          <p:cNvGrpSpPr/>
          <p:nvPr/>
        </p:nvGrpSpPr>
        <p:grpSpPr>
          <a:xfrm>
            <a:off x="723594" y="1683431"/>
            <a:ext cx="3145120" cy="764120"/>
            <a:chOff x="6278575" y="1988050"/>
            <a:chExt cx="2266100" cy="456900"/>
          </a:xfrm>
        </p:grpSpPr>
        <p:sp>
          <p:nvSpPr>
            <p:cNvPr id="1390" name="Google Shape;1390;p82"/>
            <p:cNvSpPr/>
            <p:nvPr/>
          </p:nvSpPr>
          <p:spPr>
            <a:xfrm>
              <a:off x="6300975" y="1988050"/>
              <a:ext cx="2243700" cy="45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45700" bIns="0" anchor="ctr" anchorCtr="0">
              <a:noAutofit/>
            </a:bodyPr>
            <a:lstStyle/>
            <a:p>
              <a:pPr marL="0" marR="0" lvl="0" indent="0" algn="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ed Hat Text"/>
                <a:buNone/>
              </a:pPr>
              <a:r>
                <a:rPr lang="en" sz="1800">
                  <a:solidFill>
                    <a:schemeClr val="dk1"/>
                  </a:solidFill>
                  <a:latin typeface="Red Hat Text"/>
                  <a:ea typeface="Red Hat Text"/>
                  <a:cs typeface="Red Hat Text"/>
                  <a:sym typeface="Red Hat Text"/>
                </a:rPr>
                <a:t>RGW, Ceph’s object </a:t>
              </a:r>
              <a:br>
                <a:rPr lang="en" sz="1800">
                  <a:solidFill>
                    <a:schemeClr val="dk1"/>
                  </a:solidFill>
                  <a:latin typeface="Red Hat Text"/>
                  <a:ea typeface="Red Hat Text"/>
                  <a:cs typeface="Red Hat Text"/>
                  <a:sym typeface="Red Hat Text"/>
                </a:rPr>
              </a:br>
              <a:r>
                <a:rPr lang="en" sz="1800">
                  <a:solidFill>
                    <a:schemeClr val="dk1"/>
                  </a:solidFill>
                  <a:latin typeface="Red Hat Text"/>
                  <a:ea typeface="Red Hat Text"/>
                  <a:cs typeface="Red Hat Text"/>
                  <a:sym typeface="Red Hat Text"/>
                </a:rPr>
                <a:t>storage interface</a:t>
              </a:r>
              <a:endParaRPr sz="18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endParaRPr>
            </a:p>
          </p:txBody>
        </p:sp>
        <p:cxnSp>
          <p:nvCxnSpPr>
            <p:cNvPr id="1391" name="Google Shape;1391;p82"/>
            <p:cNvCxnSpPr/>
            <p:nvPr/>
          </p:nvCxnSpPr>
          <p:spPr>
            <a:xfrm>
              <a:off x="6278575" y="2444950"/>
              <a:ext cx="22323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92" name="Google Shape;1392;p82"/>
            <p:cNvCxnSpPr/>
            <p:nvPr/>
          </p:nvCxnSpPr>
          <p:spPr>
            <a:xfrm>
              <a:off x="6278575" y="1988050"/>
              <a:ext cx="22323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pic>
        <p:nvPicPr>
          <p:cNvPr id="1393" name="Google Shape;1393;p8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15692" y="3864181"/>
            <a:ext cx="734525" cy="7345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4" name="Google Shape;1394;p8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81426" y="3864271"/>
            <a:ext cx="734541" cy="73454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95" name="Google Shape;1395;p82"/>
          <p:cNvGrpSpPr/>
          <p:nvPr/>
        </p:nvGrpSpPr>
        <p:grpSpPr>
          <a:xfrm>
            <a:off x="4288328" y="4445807"/>
            <a:ext cx="520731" cy="415347"/>
            <a:chOff x="1652875" y="238125"/>
            <a:chExt cx="4314250" cy="3441150"/>
          </a:xfrm>
        </p:grpSpPr>
        <p:sp>
          <p:nvSpPr>
            <p:cNvPr id="1396" name="Google Shape;1396;p82"/>
            <p:cNvSpPr/>
            <p:nvPr/>
          </p:nvSpPr>
          <p:spPr>
            <a:xfrm>
              <a:off x="1652875" y="2035725"/>
              <a:ext cx="4314250" cy="1643550"/>
            </a:xfrm>
            <a:custGeom>
              <a:avLst/>
              <a:gdLst/>
              <a:ahLst/>
              <a:cxnLst/>
              <a:rect l="l" t="t" r="r" b="b"/>
              <a:pathLst>
                <a:path w="172570" h="65742" extrusionOk="0">
                  <a:moveTo>
                    <a:pt x="158189" y="12327"/>
                  </a:moveTo>
                  <a:lnTo>
                    <a:pt x="160244" y="18490"/>
                  </a:lnTo>
                  <a:lnTo>
                    <a:pt x="160244" y="47252"/>
                  </a:lnTo>
                  <a:lnTo>
                    <a:pt x="158189" y="53415"/>
                  </a:lnTo>
                  <a:lnTo>
                    <a:pt x="14381" y="53415"/>
                  </a:lnTo>
                  <a:lnTo>
                    <a:pt x="12326" y="47252"/>
                  </a:lnTo>
                  <a:lnTo>
                    <a:pt x="12326" y="18490"/>
                  </a:lnTo>
                  <a:lnTo>
                    <a:pt x="14381" y="12327"/>
                  </a:lnTo>
                  <a:close/>
                  <a:moveTo>
                    <a:pt x="12326" y="0"/>
                  </a:moveTo>
                  <a:lnTo>
                    <a:pt x="6163" y="4109"/>
                  </a:lnTo>
                  <a:lnTo>
                    <a:pt x="2054" y="10272"/>
                  </a:lnTo>
                  <a:lnTo>
                    <a:pt x="0" y="18490"/>
                  </a:lnTo>
                  <a:lnTo>
                    <a:pt x="0" y="47252"/>
                  </a:lnTo>
                  <a:lnTo>
                    <a:pt x="2054" y="55470"/>
                  </a:lnTo>
                  <a:lnTo>
                    <a:pt x="6163" y="61633"/>
                  </a:lnTo>
                  <a:lnTo>
                    <a:pt x="12326" y="65742"/>
                  </a:lnTo>
                  <a:lnTo>
                    <a:pt x="160244" y="65742"/>
                  </a:lnTo>
                  <a:lnTo>
                    <a:pt x="166407" y="61633"/>
                  </a:lnTo>
                  <a:lnTo>
                    <a:pt x="170516" y="55470"/>
                  </a:lnTo>
                  <a:lnTo>
                    <a:pt x="172570" y="47252"/>
                  </a:lnTo>
                  <a:lnTo>
                    <a:pt x="172570" y="18490"/>
                  </a:lnTo>
                  <a:lnTo>
                    <a:pt x="170516" y="10272"/>
                  </a:lnTo>
                  <a:lnTo>
                    <a:pt x="166407" y="4109"/>
                  </a:lnTo>
                  <a:lnTo>
                    <a:pt x="16024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7" name="Google Shape;1397;p82"/>
            <p:cNvSpPr/>
            <p:nvPr/>
          </p:nvSpPr>
          <p:spPr>
            <a:xfrm>
              <a:off x="1652875" y="238125"/>
              <a:ext cx="4314250" cy="1694900"/>
            </a:xfrm>
            <a:custGeom>
              <a:avLst/>
              <a:gdLst/>
              <a:ahLst/>
              <a:cxnLst/>
              <a:rect l="l" t="t" r="r" b="b"/>
              <a:pathLst>
                <a:path w="172570" h="67796" extrusionOk="0">
                  <a:moveTo>
                    <a:pt x="154080" y="12326"/>
                  </a:moveTo>
                  <a:lnTo>
                    <a:pt x="158189" y="14381"/>
                  </a:lnTo>
                  <a:lnTo>
                    <a:pt x="160244" y="18490"/>
                  </a:lnTo>
                  <a:lnTo>
                    <a:pt x="160244" y="49306"/>
                  </a:lnTo>
                  <a:lnTo>
                    <a:pt x="158189" y="53415"/>
                  </a:lnTo>
                  <a:lnTo>
                    <a:pt x="154080" y="55469"/>
                  </a:lnTo>
                  <a:lnTo>
                    <a:pt x="18490" y="55469"/>
                  </a:lnTo>
                  <a:lnTo>
                    <a:pt x="14381" y="53415"/>
                  </a:lnTo>
                  <a:lnTo>
                    <a:pt x="12326" y="49306"/>
                  </a:lnTo>
                  <a:lnTo>
                    <a:pt x="12326" y="18490"/>
                  </a:lnTo>
                  <a:lnTo>
                    <a:pt x="14381" y="14381"/>
                  </a:lnTo>
                  <a:lnTo>
                    <a:pt x="18490" y="12326"/>
                  </a:lnTo>
                  <a:close/>
                  <a:moveTo>
                    <a:pt x="18490" y="0"/>
                  </a:moveTo>
                  <a:lnTo>
                    <a:pt x="12326" y="2054"/>
                  </a:lnTo>
                  <a:lnTo>
                    <a:pt x="6163" y="6163"/>
                  </a:lnTo>
                  <a:lnTo>
                    <a:pt x="2054" y="12326"/>
                  </a:lnTo>
                  <a:lnTo>
                    <a:pt x="0" y="18490"/>
                  </a:lnTo>
                  <a:lnTo>
                    <a:pt x="0" y="49306"/>
                  </a:lnTo>
                  <a:lnTo>
                    <a:pt x="2054" y="55469"/>
                  </a:lnTo>
                  <a:lnTo>
                    <a:pt x="6163" y="61632"/>
                  </a:lnTo>
                  <a:lnTo>
                    <a:pt x="12326" y="65741"/>
                  </a:lnTo>
                  <a:lnTo>
                    <a:pt x="18490" y="67796"/>
                  </a:lnTo>
                  <a:lnTo>
                    <a:pt x="154080" y="67796"/>
                  </a:lnTo>
                  <a:lnTo>
                    <a:pt x="160244" y="65741"/>
                  </a:lnTo>
                  <a:lnTo>
                    <a:pt x="166407" y="61632"/>
                  </a:lnTo>
                  <a:lnTo>
                    <a:pt x="170516" y="55469"/>
                  </a:lnTo>
                  <a:lnTo>
                    <a:pt x="172570" y="49306"/>
                  </a:lnTo>
                  <a:lnTo>
                    <a:pt x="172570" y="18490"/>
                  </a:lnTo>
                  <a:lnTo>
                    <a:pt x="170516" y="12326"/>
                  </a:lnTo>
                  <a:lnTo>
                    <a:pt x="166407" y="6163"/>
                  </a:lnTo>
                  <a:lnTo>
                    <a:pt x="160244" y="2054"/>
                  </a:lnTo>
                  <a:lnTo>
                    <a:pt x="15408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8" name="Google Shape;1398;p82"/>
            <p:cNvSpPr/>
            <p:nvPr/>
          </p:nvSpPr>
          <p:spPr>
            <a:xfrm>
              <a:off x="4991275" y="1008525"/>
              <a:ext cx="308175" cy="924500"/>
            </a:xfrm>
            <a:custGeom>
              <a:avLst/>
              <a:gdLst/>
              <a:ahLst/>
              <a:cxnLst/>
              <a:rect l="l" t="t" r="r" b="b"/>
              <a:pathLst>
                <a:path w="12327" h="36980" extrusionOk="0">
                  <a:moveTo>
                    <a:pt x="6164" y="0"/>
                  </a:moveTo>
                  <a:lnTo>
                    <a:pt x="2055" y="2055"/>
                  </a:lnTo>
                  <a:lnTo>
                    <a:pt x="0" y="6163"/>
                  </a:lnTo>
                  <a:lnTo>
                    <a:pt x="0" y="30816"/>
                  </a:lnTo>
                  <a:lnTo>
                    <a:pt x="2055" y="34925"/>
                  </a:lnTo>
                  <a:lnTo>
                    <a:pt x="6164" y="36980"/>
                  </a:lnTo>
                  <a:lnTo>
                    <a:pt x="10272" y="34925"/>
                  </a:lnTo>
                  <a:lnTo>
                    <a:pt x="12327" y="30816"/>
                  </a:lnTo>
                  <a:lnTo>
                    <a:pt x="12327" y="6163"/>
                  </a:lnTo>
                  <a:lnTo>
                    <a:pt x="10272" y="2055"/>
                  </a:lnTo>
                  <a:lnTo>
                    <a:pt x="616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9" name="Google Shape;1399;p82"/>
            <p:cNvSpPr/>
            <p:nvPr/>
          </p:nvSpPr>
          <p:spPr>
            <a:xfrm>
              <a:off x="4991275" y="2754775"/>
              <a:ext cx="308175" cy="924500"/>
            </a:xfrm>
            <a:custGeom>
              <a:avLst/>
              <a:gdLst/>
              <a:ahLst/>
              <a:cxnLst/>
              <a:rect l="l" t="t" r="r" b="b"/>
              <a:pathLst>
                <a:path w="12327" h="36980" extrusionOk="0">
                  <a:moveTo>
                    <a:pt x="6164" y="0"/>
                  </a:moveTo>
                  <a:lnTo>
                    <a:pt x="2055" y="2055"/>
                  </a:lnTo>
                  <a:lnTo>
                    <a:pt x="0" y="6163"/>
                  </a:lnTo>
                  <a:lnTo>
                    <a:pt x="0" y="30816"/>
                  </a:lnTo>
                  <a:lnTo>
                    <a:pt x="2055" y="36980"/>
                  </a:lnTo>
                  <a:lnTo>
                    <a:pt x="10272" y="36980"/>
                  </a:lnTo>
                  <a:lnTo>
                    <a:pt x="12327" y="30816"/>
                  </a:lnTo>
                  <a:lnTo>
                    <a:pt x="12327" y="6163"/>
                  </a:lnTo>
                  <a:lnTo>
                    <a:pt x="10272" y="2055"/>
                  </a:lnTo>
                  <a:lnTo>
                    <a:pt x="616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0" name="Google Shape;1400;p82"/>
            <p:cNvSpPr/>
            <p:nvPr/>
          </p:nvSpPr>
          <p:spPr>
            <a:xfrm>
              <a:off x="2217825" y="3165650"/>
              <a:ext cx="308175" cy="513625"/>
            </a:xfrm>
            <a:custGeom>
              <a:avLst/>
              <a:gdLst/>
              <a:ahLst/>
              <a:cxnLst/>
              <a:rect l="l" t="t" r="r" b="b"/>
              <a:pathLst>
                <a:path w="12327" h="20545" extrusionOk="0">
                  <a:moveTo>
                    <a:pt x="6164" y="0"/>
                  </a:moveTo>
                  <a:lnTo>
                    <a:pt x="2055" y="2055"/>
                  </a:lnTo>
                  <a:lnTo>
                    <a:pt x="0" y="6164"/>
                  </a:lnTo>
                  <a:lnTo>
                    <a:pt x="0" y="14381"/>
                  </a:lnTo>
                  <a:lnTo>
                    <a:pt x="2055" y="18490"/>
                  </a:lnTo>
                  <a:lnTo>
                    <a:pt x="6164" y="20545"/>
                  </a:lnTo>
                  <a:lnTo>
                    <a:pt x="10272" y="18490"/>
                  </a:lnTo>
                  <a:lnTo>
                    <a:pt x="12327" y="14381"/>
                  </a:lnTo>
                  <a:lnTo>
                    <a:pt x="12327" y="6164"/>
                  </a:lnTo>
                  <a:lnTo>
                    <a:pt x="10272" y="2055"/>
                  </a:lnTo>
                  <a:lnTo>
                    <a:pt x="616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1" name="Google Shape;1401;p82"/>
            <p:cNvSpPr/>
            <p:nvPr/>
          </p:nvSpPr>
          <p:spPr>
            <a:xfrm>
              <a:off x="2217825" y="1419400"/>
              <a:ext cx="308175" cy="513625"/>
            </a:xfrm>
            <a:custGeom>
              <a:avLst/>
              <a:gdLst/>
              <a:ahLst/>
              <a:cxnLst/>
              <a:rect l="l" t="t" r="r" b="b"/>
              <a:pathLst>
                <a:path w="12327" h="20545" extrusionOk="0">
                  <a:moveTo>
                    <a:pt x="6164" y="0"/>
                  </a:moveTo>
                  <a:lnTo>
                    <a:pt x="2055" y="2055"/>
                  </a:lnTo>
                  <a:lnTo>
                    <a:pt x="0" y="6164"/>
                  </a:lnTo>
                  <a:lnTo>
                    <a:pt x="0" y="14381"/>
                  </a:lnTo>
                  <a:lnTo>
                    <a:pt x="2055" y="18490"/>
                  </a:lnTo>
                  <a:lnTo>
                    <a:pt x="6164" y="20545"/>
                  </a:lnTo>
                  <a:lnTo>
                    <a:pt x="10272" y="18490"/>
                  </a:lnTo>
                  <a:lnTo>
                    <a:pt x="12327" y="14381"/>
                  </a:lnTo>
                  <a:lnTo>
                    <a:pt x="12327" y="6164"/>
                  </a:lnTo>
                  <a:lnTo>
                    <a:pt x="10272" y="2055"/>
                  </a:lnTo>
                  <a:lnTo>
                    <a:pt x="616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02" name="Google Shape;1402;p82"/>
          <p:cNvGrpSpPr/>
          <p:nvPr/>
        </p:nvGrpSpPr>
        <p:grpSpPr>
          <a:xfrm>
            <a:off x="5022603" y="4445807"/>
            <a:ext cx="520731" cy="415347"/>
            <a:chOff x="1652875" y="238125"/>
            <a:chExt cx="4314250" cy="3441150"/>
          </a:xfrm>
        </p:grpSpPr>
        <p:sp>
          <p:nvSpPr>
            <p:cNvPr id="1403" name="Google Shape;1403;p82"/>
            <p:cNvSpPr/>
            <p:nvPr/>
          </p:nvSpPr>
          <p:spPr>
            <a:xfrm>
              <a:off x="1652875" y="2035725"/>
              <a:ext cx="4314250" cy="1643550"/>
            </a:xfrm>
            <a:custGeom>
              <a:avLst/>
              <a:gdLst/>
              <a:ahLst/>
              <a:cxnLst/>
              <a:rect l="l" t="t" r="r" b="b"/>
              <a:pathLst>
                <a:path w="172570" h="65742" extrusionOk="0">
                  <a:moveTo>
                    <a:pt x="158189" y="12327"/>
                  </a:moveTo>
                  <a:lnTo>
                    <a:pt x="160244" y="18490"/>
                  </a:lnTo>
                  <a:lnTo>
                    <a:pt x="160244" y="47252"/>
                  </a:lnTo>
                  <a:lnTo>
                    <a:pt x="158189" y="53415"/>
                  </a:lnTo>
                  <a:lnTo>
                    <a:pt x="14381" y="53415"/>
                  </a:lnTo>
                  <a:lnTo>
                    <a:pt x="12326" y="47252"/>
                  </a:lnTo>
                  <a:lnTo>
                    <a:pt x="12326" y="18490"/>
                  </a:lnTo>
                  <a:lnTo>
                    <a:pt x="14381" y="12327"/>
                  </a:lnTo>
                  <a:close/>
                  <a:moveTo>
                    <a:pt x="12326" y="0"/>
                  </a:moveTo>
                  <a:lnTo>
                    <a:pt x="6163" y="4109"/>
                  </a:lnTo>
                  <a:lnTo>
                    <a:pt x="2054" y="10272"/>
                  </a:lnTo>
                  <a:lnTo>
                    <a:pt x="0" y="18490"/>
                  </a:lnTo>
                  <a:lnTo>
                    <a:pt x="0" y="47252"/>
                  </a:lnTo>
                  <a:lnTo>
                    <a:pt x="2054" y="55470"/>
                  </a:lnTo>
                  <a:lnTo>
                    <a:pt x="6163" y="61633"/>
                  </a:lnTo>
                  <a:lnTo>
                    <a:pt x="12326" y="65742"/>
                  </a:lnTo>
                  <a:lnTo>
                    <a:pt x="160244" y="65742"/>
                  </a:lnTo>
                  <a:lnTo>
                    <a:pt x="166407" y="61633"/>
                  </a:lnTo>
                  <a:lnTo>
                    <a:pt x="170516" y="55470"/>
                  </a:lnTo>
                  <a:lnTo>
                    <a:pt x="172570" y="47252"/>
                  </a:lnTo>
                  <a:lnTo>
                    <a:pt x="172570" y="18490"/>
                  </a:lnTo>
                  <a:lnTo>
                    <a:pt x="170516" y="10272"/>
                  </a:lnTo>
                  <a:lnTo>
                    <a:pt x="166407" y="4109"/>
                  </a:lnTo>
                  <a:lnTo>
                    <a:pt x="16024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4" name="Google Shape;1404;p82"/>
            <p:cNvSpPr/>
            <p:nvPr/>
          </p:nvSpPr>
          <p:spPr>
            <a:xfrm>
              <a:off x="1652875" y="238125"/>
              <a:ext cx="4314250" cy="1694900"/>
            </a:xfrm>
            <a:custGeom>
              <a:avLst/>
              <a:gdLst/>
              <a:ahLst/>
              <a:cxnLst/>
              <a:rect l="l" t="t" r="r" b="b"/>
              <a:pathLst>
                <a:path w="172570" h="67796" extrusionOk="0">
                  <a:moveTo>
                    <a:pt x="154080" y="12326"/>
                  </a:moveTo>
                  <a:lnTo>
                    <a:pt x="158189" y="14381"/>
                  </a:lnTo>
                  <a:lnTo>
                    <a:pt x="160244" y="18490"/>
                  </a:lnTo>
                  <a:lnTo>
                    <a:pt x="160244" y="49306"/>
                  </a:lnTo>
                  <a:lnTo>
                    <a:pt x="158189" y="53415"/>
                  </a:lnTo>
                  <a:lnTo>
                    <a:pt x="154080" y="55469"/>
                  </a:lnTo>
                  <a:lnTo>
                    <a:pt x="18490" y="55469"/>
                  </a:lnTo>
                  <a:lnTo>
                    <a:pt x="14381" y="53415"/>
                  </a:lnTo>
                  <a:lnTo>
                    <a:pt x="12326" y="49306"/>
                  </a:lnTo>
                  <a:lnTo>
                    <a:pt x="12326" y="18490"/>
                  </a:lnTo>
                  <a:lnTo>
                    <a:pt x="14381" y="14381"/>
                  </a:lnTo>
                  <a:lnTo>
                    <a:pt x="18490" y="12326"/>
                  </a:lnTo>
                  <a:close/>
                  <a:moveTo>
                    <a:pt x="18490" y="0"/>
                  </a:moveTo>
                  <a:lnTo>
                    <a:pt x="12326" y="2054"/>
                  </a:lnTo>
                  <a:lnTo>
                    <a:pt x="6163" y="6163"/>
                  </a:lnTo>
                  <a:lnTo>
                    <a:pt x="2054" y="12326"/>
                  </a:lnTo>
                  <a:lnTo>
                    <a:pt x="0" y="18490"/>
                  </a:lnTo>
                  <a:lnTo>
                    <a:pt x="0" y="49306"/>
                  </a:lnTo>
                  <a:lnTo>
                    <a:pt x="2054" y="55469"/>
                  </a:lnTo>
                  <a:lnTo>
                    <a:pt x="6163" y="61632"/>
                  </a:lnTo>
                  <a:lnTo>
                    <a:pt x="12326" y="65741"/>
                  </a:lnTo>
                  <a:lnTo>
                    <a:pt x="18490" y="67796"/>
                  </a:lnTo>
                  <a:lnTo>
                    <a:pt x="154080" y="67796"/>
                  </a:lnTo>
                  <a:lnTo>
                    <a:pt x="160244" y="65741"/>
                  </a:lnTo>
                  <a:lnTo>
                    <a:pt x="166407" y="61632"/>
                  </a:lnTo>
                  <a:lnTo>
                    <a:pt x="170516" y="55469"/>
                  </a:lnTo>
                  <a:lnTo>
                    <a:pt x="172570" y="49306"/>
                  </a:lnTo>
                  <a:lnTo>
                    <a:pt x="172570" y="18490"/>
                  </a:lnTo>
                  <a:lnTo>
                    <a:pt x="170516" y="12326"/>
                  </a:lnTo>
                  <a:lnTo>
                    <a:pt x="166407" y="6163"/>
                  </a:lnTo>
                  <a:lnTo>
                    <a:pt x="160244" y="2054"/>
                  </a:lnTo>
                  <a:lnTo>
                    <a:pt x="15408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5" name="Google Shape;1405;p82"/>
            <p:cNvSpPr/>
            <p:nvPr/>
          </p:nvSpPr>
          <p:spPr>
            <a:xfrm>
              <a:off x="4991275" y="1008525"/>
              <a:ext cx="308175" cy="924500"/>
            </a:xfrm>
            <a:custGeom>
              <a:avLst/>
              <a:gdLst/>
              <a:ahLst/>
              <a:cxnLst/>
              <a:rect l="l" t="t" r="r" b="b"/>
              <a:pathLst>
                <a:path w="12327" h="36980" extrusionOk="0">
                  <a:moveTo>
                    <a:pt x="6164" y="0"/>
                  </a:moveTo>
                  <a:lnTo>
                    <a:pt x="2055" y="2055"/>
                  </a:lnTo>
                  <a:lnTo>
                    <a:pt x="0" y="6163"/>
                  </a:lnTo>
                  <a:lnTo>
                    <a:pt x="0" y="30816"/>
                  </a:lnTo>
                  <a:lnTo>
                    <a:pt x="2055" y="34925"/>
                  </a:lnTo>
                  <a:lnTo>
                    <a:pt x="6164" y="36980"/>
                  </a:lnTo>
                  <a:lnTo>
                    <a:pt x="10272" y="34925"/>
                  </a:lnTo>
                  <a:lnTo>
                    <a:pt x="12327" y="30816"/>
                  </a:lnTo>
                  <a:lnTo>
                    <a:pt x="12327" y="6163"/>
                  </a:lnTo>
                  <a:lnTo>
                    <a:pt x="10272" y="2055"/>
                  </a:lnTo>
                  <a:lnTo>
                    <a:pt x="616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6" name="Google Shape;1406;p82"/>
            <p:cNvSpPr/>
            <p:nvPr/>
          </p:nvSpPr>
          <p:spPr>
            <a:xfrm>
              <a:off x="4991275" y="2754775"/>
              <a:ext cx="308175" cy="924500"/>
            </a:xfrm>
            <a:custGeom>
              <a:avLst/>
              <a:gdLst/>
              <a:ahLst/>
              <a:cxnLst/>
              <a:rect l="l" t="t" r="r" b="b"/>
              <a:pathLst>
                <a:path w="12327" h="36980" extrusionOk="0">
                  <a:moveTo>
                    <a:pt x="6164" y="0"/>
                  </a:moveTo>
                  <a:lnTo>
                    <a:pt x="2055" y="2055"/>
                  </a:lnTo>
                  <a:lnTo>
                    <a:pt x="0" y="6163"/>
                  </a:lnTo>
                  <a:lnTo>
                    <a:pt x="0" y="30816"/>
                  </a:lnTo>
                  <a:lnTo>
                    <a:pt x="2055" y="36980"/>
                  </a:lnTo>
                  <a:lnTo>
                    <a:pt x="10272" y="36980"/>
                  </a:lnTo>
                  <a:lnTo>
                    <a:pt x="12327" y="30816"/>
                  </a:lnTo>
                  <a:lnTo>
                    <a:pt x="12327" y="6163"/>
                  </a:lnTo>
                  <a:lnTo>
                    <a:pt x="10272" y="2055"/>
                  </a:lnTo>
                  <a:lnTo>
                    <a:pt x="616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7" name="Google Shape;1407;p82"/>
            <p:cNvSpPr/>
            <p:nvPr/>
          </p:nvSpPr>
          <p:spPr>
            <a:xfrm>
              <a:off x="2217825" y="3165650"/>
              <a:ext cx="308175" cy="513625"/>
            </a:xfrm>
            <a:custGeom>
              <a:avLst/>
              <a:gdLst/>
              <a:ahLst/>
              <a:cxnLst/>
              <a:rect l="l" t="t" r="r" b="b"/>
              <a:pathLst>
                <a:path w="12327" h="20545" extrusionOk="0">
                  <a:moveTo>
                    <a:pt x="6164" y="0"/>
                  </a:moveTo>
                  <a:lnTo>
                    <a:pt x="2055" y="2055"/>
                  </a:lnTo>
                  <a:lnTo>
                    <a:pt x="0" y="6164"/>
                  </a:lnTo>
                  <a:lnTo>
                    <a:pt x="0" y="14381"/>
                  </a:lnTo>
                  <a:lnTo>
                    <a:pt x="2055" y="18490"/>
                  </a:lnTo>
                  <a:lnTo>
                    <a:pt x="6164" y="20545"/>
                  </a:lnTo>
                  <a:lnTo>
                    <a:pt x="10272" y="18490"/>
                  </a:lnTo>
                  <a:lnTo>
                    <a:pt x="12327" y="14381"/>
                  </a:lnTo>
                  <a:lnTo>
                    <a:pt x="12327" y="6164"/>
                  </a:lnTo>
                  <a:lnTo>
                    <a:pt x="10272" y="2055"/>
                  </a:lnTo>
                  <a:lnTo>
                    <a:pt x="616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8" name="Google Shape;1408;p82"/>
            <p:cNvSpPr/>
            <p:nvPr/>
          </p:nvSpPr>
          <p:spPr>
            <a:xfrm>
              <a:off x="2217825" y="1419400"/>
              <a:ext cx="308175" cy="513625"/>
            </a:xfrm>
            <a:custGeom>
              <a:avLst/>
              <a:gdLst/>
              <a:ahLst/>
              <a:cxnLst/>
              <a:rect l="l" t="t" r="r" b="b"/>
              <a:pathLst>
                <a:path w="12327" h="20545" extrusionOk="0">
                  <a:moveTo>
                    <a:pt x="6164" y="0"/>
                  </a:moveTo>
                  <a:lnTo>
                    <a:pt x="2055" y="2055"/>
                  </a:lnTo>
                  <a:lnTo>
                    <a:pt x="0" y="6164"/>
                  </a:lnTo>
                  <a:lnTo>
                    <a:pt x="0" y="14381"/>
                  </a:lnTo>
                  <a:lnTo>
                    <a:pt x="2055" y="18490"/>
                  </a:lnTo>
                  <a:lnTo>
                    <a:pt x="6164" y="20545"/>
                  </a:lnTo>
                  <a:lnTo>
                    <a:pt x="10272" y="18490"/>
                  </a:lnTo>
                  <a:lnTo>
                    <a:pt x="12327" y="14381"/>
                  </a:lnTo>
                  <a:lnTo>
                    <a:pt x="12327" y="6164"/>
                  </a:lnTo>
                  <a:lnTo>
                    <a:pt x="10272" y="2055"/>
                  </a:lnTo>
                  <a:lnTo>
                    <a:pt x="616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409" name="Google Shape;1409;p8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50218" y="3864181"/>
            <a:ext cx="734525" cy="73452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10" name="Google Shape;1410;p82"/>
          <p:cNvGrpSpPr/>
          <p:nvPr/>
        </p:nvGrpSpPr>
        <p:grpSpPr>
          <a:xfrm>
            <a:off x="5757128" y="4445807"/>
            <a:ext cx="520731" cy="415347"/>
            <a:chOff x="1652875" y="238125"/>
            <a:chExt cx="4314250" cy="3441150"/>
          </a:xfrm>
        </p:grpSpPr>
        <p:sp>
          <p:nvSpPr>
            <p:cNvPr id="1411" name="Google Shape;1411;p82"/>
            <p:cNvSpPr/>
            <p:nvPr/>
          </p:nvSpPr>
          <p:spPr>
            <a:xfrm>
              <a:off x="1652875" y="2035725"/>
              <a:ext cx="4314250" cy="1643550"/>
            </a:xfrm>
            <a:custGeom>
              <a:avLst/>
              <a:gdLst/>
              <a:ahLst/>
              <a:cxnLst/>
              <a:rect l="l" t="t" r="r" b="b"/>
              <a:pathLst>
                <a:path w="172570" h="65742" extrusionOk="0">
                  <a:moveTo>
                    <a:pt x="158189" y="12327"/>
                  </a:moveTo>
                  <a:lnTo>
                    <a:pt x="160244" y="18490"/>
                  </a:lnTo>
                  <a:lnTo>
                    <a:pt x="160244" y="47252"/>
                  </a:lnTo>
                  <a:lnTo>
                    <a:pt x="158189" y="53415"/>
                  </a:lnTo>
                  <a:lnTo>
                    <a:pt x="14381" y="53415"/>
                  </a:lnTo>
                  <a:lnTo>
                    <a:pt x="12326" y="47252"/>
                  </a:lnTo>
                  <a:lnTo>
                    <a:pt x="12326" y="18490"/>
                  </a:lnTo>
                  <a:lnTo>
                    <a:pt x="14381" y="12327"/>
                  </a:lnTo>
                  <a:close/>
                  <a:moveTo>
                    <a:pt x="12326" y="0"/>
                  </a:moveTo>
                  <a:lnTo>
                    <a:pt x="6163" y="4109"/>
                  </a:lnTo>
                  <a:lnTo>
                    <a:pt x="2054" y="10272"/>
                  </a:lnTo>
                  <a:lnTo>
                    <a:pt x="0" y="18490"/>
                  </a:lnTo>
                  <a:lnTo>
                    <a:pt x="0" y="47252"/>
                  </a:lnTo>
                  <a:lnTo>
                    <a:pt x="2054" y="55470"/>
                  </a:lnTo>
                  <a:lnTo>
                    <a:pt x="6163" y="61633"/>
                  </a:lnTo>
                  <a:lnTo>
                    <a:pt x="12326" y="65742"/>
                  </a:lnTo>
                  <a:lnTo>
                    <a:pt x="160244" y="65742"/>
                  </a:lnTo>
                  <a:lnTo>
                    <a:pt x="166407" y="61633"/>
                  </a:lnTo>
                  <a:lnTo>
                    <a:pt x="170516" y="55470"/>
                  </a:lnTo>
                  <a:lnTo>
                    <a:pt x="172570" y="47252"/>
                  </a:lnTo>
                  <a:lnTo>
                    <a:pt x="172570" y="18490"/>
                  </a:lnTo>
                  <a:lnTo>
                    <a:pt x="170516" y="10272"/>
                  </a:lnTo>
                  <a:lnTo>
                    <a:pt x="166407" y="4109"/>
                  </a:lnTo>
                  <a:lnTo>
                    <a:pt x="16024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2" name="Google Shape;1412;p82"/>
            <p:cNvSpPr/>
            <p:nvPr/>
          </p:nvSpPr>
          <p:spPr>
            <a:xfrm>
              <a:off x="1652875" y="238125"/>
              <a:ext cx="4314250" cy="1694900"/>
            </a:xfrm>
            <a:custGeom>
              <a:avLst/>
              <a:gdLst/>
              <a:ahLst/>
              <a:cxnLst/>
              <a:rect l="l" t="t" r="r" b="b"/>
              <a:pathLst>
                <a:path w="172570" h="67796" extrusionOk="0">
                  <a:moveTo>
                    <a:pt x="154080" y="12326"/>
                  </a:moveTo>
                  <a:lnTo>
                    <a:pt x="158189" y="14381"/>
                  </a:lnTo>
                  <a:lnTo>
                    <a:pt x="160244" y="18490"/>
                  </a:lnTo>
                  <a:lnTo>
                    <a:pt x="160244" y="49306"/>
                  </a:lnTo>
                  <a:lnTo>
                    <a:pt x="158189" y="53415"/>
                  </a:lnTo>
                  <a:lnTo>
                    <a:pt x="154080" y="55469"/>
                  </a:lnTo>
                  <a:lnTo>
                    <a:pt x="18490" y="55469"/>
                  </a:lnTo>
                  <a:lnTo>
                    <a:pt x="14381" y="53415"/>
                  </a:lnTo>
                  <a:lnTo>
                    <a:pt x="12326" y="49306"/>
                  </a:lnTo>
                  <a:lnTo>
                    <a:pt x="12326" y="18490"/>
                  </a:lnTo>
                  <a:lnTo>
                    <a:pt x="14381" y="14381"/>
                  </a:lnTo>
                  <a:lnTo>
                    <a:pt x="18490" y="12326"/>
                  </a:lnTo>
                  <a:close/>
                  <a:moveTo>
                    <a:pt x="18490" y="0"/>
                  </a:moveTo>
                  <a:lnTo>
                    <a:pt x="12326" y="2054"/>
                  </a:lnTo>
                  <a:lnTo>
                    <a:pt x="6163" y="6163"/>
                  </a:lnTo>
                  <a:lnTo>
                    <a:pt x="2054" y="12326"/>
                  </a:lnTo>
                  <a:lnTo>
                    <a:pt x="0" y="18490"/>
                  </a:lnTo>
                  <a:lnTo>
                    <a:pt x="0" y="49306"/>
                  </a:lnTo>
                  <a:lnTo>
                    <a:pt x="2054" y="55469"/>
                  </a:lnTo>
                  <a:lnTo>
                    <a:pt x="6163" y="61632"/>
                  </a:lnTo>
                  <a:lnTo>
                    <a:pt x="12326" y="65741"/>
                  </a:lnTo>
                  <a:lnTo>
                    <a:pt x="18490" y="67796"/>
                  </a:lnTo>
                  <a:lnTo>
                    <a:pt x="154080" y="67796"/>
                  </a:lnTo>
                  <a:lnTo>
                    <a:pt x="160244" y="65741"/>
                  </a:lnTo>
                  <a:lnTo>
                    <a:pt x="166407" y="61632"/>
                  </a:lnTo>
                  <a:lnTo>
                    <a:pt x="170516" y="55469"/>
                  </a:lnTo>
                  <a:lnTo>
                    <a:pt x="172570" y="49306"/>
                  </a:lnTo>
                  <a:lnTo>
                    <a:pt x="172570" y="18490"/>
                  </a:lnTo>
                  <a:lnTo>
                    <a:pt x="170516" y="12326"/>
                  </a:lnTo>
                  <a:lnTo>
                    <a:pt x="166407" y="6163"/>
                  </a:lnTo>
                  <a:lnTo>
                    <a:pt x="160244" y="2054"/>
                  </a:lnTo>
                  <a:lnTo>
                    <a:pt x="15408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3" name="Google Shape;1413;p82"/>
            <p:cNvSpPr/>
            <p:nvPr/>
          </p:nvSpPr>
          <p:spPr>
            <a:xfrm>
              <a:off x="4991275" y="1008525"/>
              <a:ext cx="308175" cy="924500"/>
            </a:xfrm>
            <a:custGeom>
              <a:avLst/>
              <a:gdLst/>
              <a:ahLst/>
              <a:cxnLst/>
              <a:rect l="l" t="t" r="r" b="b"/>
              <a:pathLst>
                <a:path w="12327" h="36980" extrusionOk="0">
                  <a:moveTo>
                    <a:pt x="6164" y="0"/>
                  </a:moveTo>
                  <a:lnTo>
                    <a:pt x="2055" y="2055"/>
                  </a:lnTo>
                  <a:lnTo>
                    <a:pt x="0" y="6163"/>
                  </a:lnTo>
                  <a:lnTo>
                    <a:pt x="0" y="30816"/>
                  </a:lnTo>
                  <a:lnTo>
                    <a:pt x="2055" y="34925"/>
                  </a:lnTo>
                  <a:lnTo>
                    <a:pt x="6164" y="36980"/>
                  </a:lnTo>
                  <a:lnTo>
                    <a:pt x="10272" y="34925"/>
                  </a:lnTo>
                  <a:lnTo>
                    <a:pt x="12327" y="30816"/>
                  </a:lnTo>
                  <a:lnTo>
                    <a:pt x="12327" y="6163"/>
                  </a:lnTo>
                  <a:lnTo>
                    <a:pt x="10272" y="2055"/>
                  </a:lnTo>
                  <a:lnTo>
                    <a:pt x="616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4" name="Google Shape;1414;p82"/>
            <p:cNvSpPr/>
            <p:nvPr/>
          </p:nvSpPr>
          <p:spPr>
            <a:xfrm>
              <a:off x="4991275" y="2754775"/>
              <a:ext cx="308175" cy="924500"/>
            </a:xfrm>
            <a:custGeom>
              <a:avLst/>
              <a:gdLst/>
              <a:ahLst/>
              <a:cxnLst/>
              <a:rect l="l" t="t" r="r" b="b"/>
              <a:pathLst>
                <a:path w="12327" h="36980" extrusionOk="0">
                  <a:moveTo>
                    <a:pt x="6164" y="0"/>
                  </a:moveTo>
                  <a:lnTo>
                    <a:pt x="2055" y="2055"/>
                  </a:lnTo>
                  <a:lnTo>
                    <a:pt x="0" y="6163"/>
                  </a:lnTo>
                  <a:lnTo>
                    <a:pt x="0" y="30816"/>
                  </a:lnTo>
                  <a:lnTo>
                    <a:pt x="2055" y="36980"/>
                  </a:lnTo>
                  <a:lnTo>
                    <a:pt x="10272" y="36980"/>
                  </a:lnTo>
                  <a:lnTo>
                    <a:pt x="12327" y="30816"/>
                  </a:lnTo>
                  <a:lnTo>
                    <a:pt x="12327" y="6163"/>
                  </a:lnTo>
                  <a:lnTo>
                    <a:pt x="10272" y="2055"/>
                  </a:lnTo>
                  <a:lnTo>
                    <a:pt x="616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5" name="Google Shape;1415;p82"/>
            <p:cNvSpPr/>
            <p:nvPr/>
          </p:nvSpPr>
          <p:spPr>
            <a:xfrm>
              <a:off x="2217825" y="3165650"/>
              <a:ext cx="308175" cy="513625"/>
            </a:xfrm>
            <a:custGeom>
              <a:avLst/>
              <a:gdLst/>
              <a:ahLst/>
              <a:cxnLst/>
              <a:rect l="l" t="t" r="r" b="b"/>
              <a:pathLst>
                <a:path w="12327" h="20545" extrusionOk="0">
                  <a:moveTo>
                    <a:pt x="6164" y="0"/>
                  </a:moveTo>
                  <a:lnTo>
                    <a:pt x="2055" y="2055"/>
                  </a:lnTo>
                  <a:lnTo>
                    <a:pt x="0" y="6164"/>
                  </a:lnTo>
                  <a:lnTo>
                    <a:pt x="0" y="14381"/>
                  </a:lnTo>
                  <a:lnTo>
                    <a:pt x="2055" y="18490"/>
                  </a:lnTo>
                  <a:lnTo>
                    <a:pt x="6164" y="20545"/>
                  </a:lnTo>
                  <a:lnTo>
                    <a:pt x="10272" y="18490"/>
                  </a:lnTo>
                  <a:lnTo>
                    <a:pt x="12327" y="14381"/>
                  </a:lnTo>
                  <a:lnTo>
                    <a:pt x="12327" y="6164"/>
                  </a:lnTo>
                  <a:lnTo>
                    <a:pt x="10272" y="2055"/>
                  </a:lnTo>
                  <a:lnTo>
                    <a:pt x="616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6" name="Google Shape;1416;p82"/>
            <p:cNvSpPr/>
            <p:nvPr/>
          </p:nvSpPr>
          <p:spPr>
            <a:xfrm>
              <a:off x="2217825" y="1419400"/>
              <a:ext cx="308175" cy="513625"/>
            </a:xfrm>
            <a:custGeom>
              <a:avLst/>
              <a:gdLst/>
              <a:ahLst/>
              <a:cxnLst/>
              <a:rect l="l" t="t" r="r" b="b"/>
              <a:pathLst>
                <a:path w="12327" h="20545" extrusionOk="0">
                  <a:moveTo>
                    <a:pt x="6164" y="0"/>
                  </a:moveTo>
                  <a:lnTo>
                    <a:pt x="2055" y="2055"/>
                  </a:lnTo>
                  <a:lnTo>
                    <a:pt x="0" y="6164"/>
                  </a:lnTo>
                  <a:lnTo>
                    <a:pt x="0" y="14381"/>
                  </a:lnTo>
                  <a:lnTo>
                    <a:pt x="2055" y="18490"/>
                  </a:lnTo>
                  <a:lnTo>
                    <a:pt x="6164" y="20545"/>
                  </a:lnTo>
                  <a:lnTo>
                    <a:pt x="10272" y="18490"/>
                  </a:lnTo>
                  <a:lnTo>
                    <a:pt x="12327" y="14381"/>
                  </a:lnTo>
                  <a:lnTo>
                    <a:pt x="12327" y="6164"/>
                  </a:lnTo>
                  <a:lnTo>
                    <a:pt x="10272" y="2055"/>
                  </a:lnTo>
                  <a:lnTo>
                    <a:pt x="616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417" name="Google Shape;1417;p8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84743" y="3864181"/>
            <a:ext cx="734525" cy="73452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18" name="Google Shape;1418;p82"/>
          <p:cNvGrpSpPr/>
          <p:nvPr/>
        </p:nvGrpSpPr>
        <p:grpSpPr>
          <a:xfrm>
            <a:off x="6491653" y="4445807"/>
            <a:ext cx="520731" cy="415347"/>
            <a:chOff x="1652875" y="238125"/>
            <a:chExt cx="4314250" cy="3441150"/>
          </a:xfrm>
        </p:grpSpPr>
        <p:sp>
          <p:nvSpPr>
            <p:cNvPr id="1419" name="Google Shape;1419;p82"/>
            <p:cNvSpPr/>
            <p:nvPr/>
          </p:nvSpPr>
          <p:spPr>
            <a:xfrm>
              <a:off x="1652875" y="2035725"/>
              <a:ext cx="4314250" cy="1643550"/>
            </a:xfrm>
            <a:custGeom>
              <a:avLst/>
              <a:gdLst/>
              <a:ahLst/>
              <a:cxnLst/>
              <a:rect l="l" t="t" r="r" b="b"/>
              <a:pathLst>
                <a:path w="172570" h="65742" extrusionOk="0">
                  <a:moveTo>
                    <a:pt x="158189" y="12327"/>
                  </a:moveTo>
                  <a:lnTo>
                    <a:pt x="160244" y="18490"/>
                  </a:lnTo>
                  <a:lnTo>
                    <a:pt x="160244" y="47252"/>
                  </a:lnTo>
                  <a:lnTo>
                    <a:pt x="158189" y="53415"/>
                  </a:lnTo>
                  <a:lnTo>
                    <a:pt x="14381" y="53415"/>
                  </a:lnTo>
                  <a:lnTo>
                    <a:pt x="12326" y="47252"/>
                  </a:lnTo>
                  <a:lnTo>
                    <a:pt x="12326" y="18490"/>
                  </a:lnTo>
                  <a:lnTo>
                    <a:pt x="14381" y="12327"/>
                  </a:lnTo>
                  <a:close/>
                  <a:moveTo>
                    <a:pt x="12326" y="0"/>
                  </a:moveTo>
                  <a:lnTo>
                    <a:pt x="6163" y="4109"/>
                  </a:lnTo>
                  <a:lnTo>
                    <a:pt x="2054" y="10272"/>
                  </a:lnTo>
                  <a:lnTo>
                    <a:pt x="0" y="18490"/>
                  </a:lnTo>
                  <a:lnTo>
                    <a:pt x="0" y="47252"/>
                  </a:lnTo>
                  <a:lnTo>
                    <a:pt x="2054" y="55470"/>
                  </a:lnTo>
                  <a:lnTo>
                    <a:pt x="6163" y="61633"/>
                  </a:lnTo>
                  <a:lnTo>
                    <a:pt x="12326" y="65742"/>
                  </a:lnTo>
                  <a:lnTo>
                    <a:pt x="160244" y="65742"/>
                  </a:lnTo>
                  <a:lnTo>
                    <a:pt x="166407" y="61633"/>
                  </a:lnTo>
                  <a:lnTo>
                    <a:pt x="170516" y="55470"/>
                  </a:lnTo>
                  <a:lnTo>
                    <a:pt x="172570" y="47252"/>
                  </a:lnTo>
                  <a:lnTo>
                    <a:pt x="172570" y="18490"/>
                  </a:lnTo>
                  <a:lnTo>
                    <a:pt x="170516" y="10272"/>
                  </a:lnTo>
                  <a:lnTo>
                    <a:pt x="166407" y="4109"/>
                  </a:lnTo>
                  <a:lnTo>
                    <a:pt x="16024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0" name="Google Shape;1420;p82"/>
            <p:cNvSpPr/>
            <p:nvPr/>
          </p:nvSpPr>
          <p:spPr>
            <a:xfrm>
              <a:off x="1652875" y="238125"/>
              <a:ext cx="4314250" cy="1694900"/>
            </a:xfrm>
            <a:custGeom>
              <a:avLst/>
              <a:gdLst/>
              <a:ahLst/>
              <a:cxnLst/>
              <a:rect l="l" t="t" r="r" b="b"/>
              <a:pathLst>
                <a:path w="172570" h="67796" extrusionOk="0">
                  <a:moveTo>
                    <a:pt x="154080" y="12326"/>
                  </a:moveTo>
                  <a:lnTo>
                    <a:pt x="158189" y="14381"/>
                  </a:lnTo>
                  <a:lnTo>
                    <a:pt x="160244" y="18490"/>
                  </a:lnTo>
                  <a:lnTo>
                    <a:pt x="160244" y="49306"/>
                  </a:lnTo>
                  <a:lnTo>
                    <a:pt x="158189" y="53415"/>
                  </a:lnTo>
                  <a:lnTo>
                    <a:pt x="154080" y="55469"/>
                  </a:lnTo>
                  <a:lnTo>
                    <a:pt x="18490" y="55469"/>
                  </a:lnTo>
                  <a:lnTo>
                    <a:pt x="14381" y="53415"/>
                  </a:lnTo>
                  <a:lnTo>
                    <a:pt x="12326" y="49306"/>
                  </a:lnTo>
                  <a:lnTo>
                    <a:pt x="12326" y="18490"/>
                  </a:lnTo>
                  <a:lnTo>
                    <a:pt x="14381" y="14381"/>
                  </a:lnTo>
                  <a:lnTo>
                    <a:pt x="18490" y="12326"/>
                  </a:lnTo>
                  <a:close/>
                  <a:moveTo>
                    <a:pt x="18490" y="0"/>
                  </a:moveTo>
                  <a:lnTo>
                    <a:pt x="12326" y="2054"/>
                  </a:lnTo>
                  <a:lnTo>
                    <a:pt x="6163" y="6163"/>
                  </a:lnTo>
                  <a:lnTo>
                    <a:pt x="2054" y="12326"/>
                  </a:lnTo>
                  <a:lnTo>
                    <a:pt x="0" y="18490"/>
                  </a:lnTo>
                  <a:lnTo>
                    <a:pt x="0" y="49306"/>
                  </a:lnTo>
                  <a:lnTo>
                    <a:pt x="2054" y="55469"/>
                  </a:lnTo>
                  <a:lnTo>
                    <a:pt x="6163" y="61632"/>
                  </a:lnTo>
                  <a:lnTo>
                    <a:pt x="12326" y="65741"/>
                  </a:lnTo>
                  <a:lnTo>
                    <a:pt x="18490" y="67796"/>
                  </a:lnTo>
                  <a:lnTo>
                    <a:pt x="154080" y="67796"/>
                  </a:lnTo>
                  <a:lnTo>
                    <a:pt x="160244" y="65741"/>
                  </a:lnTo>
                  <a:lnTo>
                    <a:pt x="166407" y="61632"/>
                  </a:lnTo>
                  <a:lnTo>
                    <a:pt x="170516" y="55469"/>
                  </a:lnTo>
                  <a:lnTo>
                    <a:pt x="172570" y="49306"/>
                  </a:lnTo>
                  <a:lnTo>
                    <a:pt x="172570" y="18490"/>
                  </a:lnTo>
                  <a:lnTo>
                    <a:pt x="170516" y="12326"/>
                  </a:lnTo>
                  <a:lnTo>
                    <a:pt x="166407" y="6163"/>
                  </a:lnTo>
                  <a:lnTo>
                    <a:pt x="160244" y="2054"/>
                  </a:lnTo>
                  <a:lnTo>
                    <a:pt x="15408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1" name="Google Shape;1421;p82"/>
            <p:cNvSpPr/>
            <p:nvPr/>
          </p:nvSpPr>
          <p:spPr>
            <a:xfrm>
              <a:off x="4991275" y="1008525"/>
              <a:ext cx="308175" cy="924500"/>
            </a:xfrm>
            <a:custGeom>
              <a:avLst/>
              <a:gdLst/>
              <a:ahLst/>
              <a:cxnLst/>
              <a:rect l="l" t="t" r="r" b="b"/>
              <a:pathLst>
                <a:path w="12327" h="36980" extrusionOk="0">
                  <a:moveTo>
                    <a:pt x="6164" y="0"/>
                  </a:moveTo>
                  <a:lnTo>
                    <a:pt x="2055" y="2055"/>
                  </a:lnTo>
                  <a:lnTo>
                    <a:pt x="0" y="6163"/>
                  </a:lnTo>
                  <a:lnTo>
                    <a:pt x="0" y="30816"/>
                  </a:lnTo>
                  <a:lnTo>
                    <a:pt x="2055" y="34925"/>
                  </a:lnTo>
                  <a:lnTo>
                    <a:pt x="6164" y="36980"/>
                  </a:lnTo>
                  <a:lnTo>
                    <a:pt x="10272" y="34925"/>
                  </a:lnTo>
                  <a:lnTo>
                    <a:pt x="12327" y="30816"/>
                  </a:lnTo>
                  <a:lnTo>
                    <a:pt x="12327" y="6163"/>
                  </a:lnTo>
                  <a:lnTo>
                    <a:pt x="10272" y="2055"/>
                  </a:lnTo>
                  <a:lnTo>
                    <a:pt x="616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2" name="Google Shape;1422;p82"/>
            <p:cNvSpPr/>
            <p:nvPr/>
          </p:nvSpPr>
          <p:spPr>
            <a:xfrm>
              <a:off x="4991275" y="2754775"/>
              <a:ext cx="308175" cy="924500"/>
            </a:xfrm>
            <a:custGeom>
              <a:avLst/>
              <a:gdLst/>
              <a:ahLst/>
              <a:cxnLst/>
              <a:rect l="l" t="t" r="r" b="b"/>
              <a:pathLst>
                <a:path w="12327" h="36980" extrusionOk="0">
                  <a:moveTo>
                    <a:pt x="6164" y="0"/>
                  </a:moveTo>
                  <a:lnTo>
                    <a:pt x="2055" y="2055"/>
                  </a:lnTo>
                  <a:lnTo>
                    <a:pt x="0" y="6163"/>
                  </a:lnTo>
                  <a:lnTo>
                    <a:pt x="0" y="30816"/>
                  </a:lnTo>
                  <a:lnTo>
                    <a:pt x="2055" y="36980"/>
                  </a:lnTo>
                  <a:lnTo>
                    <a:pt x="10272" y="36980"/>
                  </a:lnTo>
                  <a:lnTo>
                    <a:pt x="12327" y="30816"/>
                  </a:lnTo>
                  <a:lnTo>
                    <a:pt x="12327" y="6163"/>
                  </a:lnTo>
                  <a:lnTo>
                    <a:pt x="10272" y="2055"/>
                  </a:lnTo>
                  <a:lnTo>
                    <a:pt x="616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3" name="Google Shape;1423;p82"/>
            <p:cNvSpPr/>
            <p:nvPr/>
          </p:nvSpPr>
          <p:spPr>
            <a:xfrm>
              <a:off x="2217825" y="3165650"/>
              <a:ext cx="308175" cy="513625"/>
            </a:xfrm>
            <a:custGeom>
              <a:avLst/>
              <a:gdLst/>
              <a:ahLst/>
              <a:cxnLst/>
              <a:rect l="l" t="t" r="r" b="b"/>
              <a:pathLst>
                <a:path w="12327" h="20545" extrusionOk="0">
                  <a:moveTo>
                    <a:pt x="6164" y="0"/>
                  </a:moveTo>
                  <a:lnTo>
                    <a:pt x="2055" y="2055"/>
                  </a:lnTo>
                  <a:lnTo>
                    <a:pt x="0" y="6164"/>
                  </a:lnTo>
                  <a:lnTo>
                    <a:pt x="0" y="14381"/>
                  </a:lnTo>
                  <a:lnTo>
                    <a:pt x="2055" y="18490"/>
                  </a:lnTo>
                  <a:lnTo>
                    <a:pt x="6164" y="20545"/>
                  </a:lnTo>
                  <a:lnTo>
                    <a:pt x="10272" y="18490"/>
                  </a:lnTo>
                  <a:lnTo>
                    <a:pt x="12327" y="14381"/>
                  </a:lnTo>
                  <a:lnTo>
                    <a:pt x="12327" y="6164"/>
                  </a:lnTo>
                  <a:lnTo>
                    <a:pt x="10272" y="2055"/>
                  </a:lnTo>
                  <a:lnTo>
                    <a:pt x="616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4" name="Google Shape;1424;p82"/>
            <p:cNvSpPr/>
            <p:nvPr/>
          </p:nvSpPr>
          <p:spPr>
            <a:xfrm>
              <a:off x="2217825" y="1419400"/>
              <a:ext cx="308175" cy="513625"/>
            </a:xfrm>
            <a:custGeom>
              <a:avLst/>
              <a:gdLst/>
              <a:ahLst/>
              <a:cxnLst/>
              <a:rect l="l" t="t" r="r" b="b"/>
              <a:pathLst>
                <a:path w="12327" h="20545" extrusionOk="0">
                  <a:moveTo>
                    <a:pt x="6164" y="0"/>
                  </a:moveTo>
                  <a:lnTo>
                    <a:pt x="2055" y="2055"/>
                  </a:lnTo>
                  <a:lnTo>
                    <a:pt x="0" y="6164"/>
                  </a:lnTo>
                  <a:lnTo>
                    <a:pt x="0" y="14381"/>
                  </a:lnTo>
                  <a:lnTo>
                    <a:pt x="2055" y="18490"/>
                  </a:lnTo>
                  <a:lnTo>
                    <a:pt x="6164" y="20545"/>
                  </a:lnTo>
                  <a:lnTo>
                    <a:pt x="10272" y="18490"/>
                  </a:lnTo>
                  <a:lnTo>
                    <a:pt x="12327" y="14381"/>
                  </a:lnTo>
                  <a:lnTo>
                    <a:pt x="12327" y="6164"/>
                  </a:lnTo>
                  <a:lnTo>
                    <a:pt x="10272" y="2055"/>
                  </a:lnTo>
                  <a:lnTo>
                    <a:pt x="616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425" name="Google Shape;1425;p8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31843" y="3864181"/>
            <a:ext cx="734525" cy="7345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6" name="Google Shape;1426;p8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97576" y="3864271"/>
            <a:ext cx="734541" cy="73454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27" name="Google Shape;1427;p82"/>
          <p:cNvGrpSpPr/>
          <p:nvPr/>
        </p:nvGrpSpPr>
        <p:grpSpPr>
          <a:xfrm>
            <a:off x="8404477" y="4445807"/>
            <a:ext cx="520731" cy="415347"/>
            <a:chOff x="1652875" y="238125"/>
            <a:chExt cx="4314250" cy="3441150"/>
          </a:xfrm>
        </p:grpSpPr>
        <p:sp>
          <p:nvSpPr>
            <p:cNvPr id="1428" name="Google Shape;1428;p82"/>
            <p:cNvSpPr/>
            <p:nvPr/>
          </p:nvSpPr>
          <p:spPr>
            <a:xfrm>
              <a:off x="1652875" y="2035725"/>
              <a:ext cx="4314250" cy="1643550"/>
            </a:xfrm>
            <a:custGeom>
              <a:avLst/>
              <a:gdLst/>
              <a:ahLst/>
              <a:cxnLst/>
              <a:rect l="l" t="t" r="r" b="b"/>
              <a:pathLst>
                <a:path w="172570" h="65742" extrusionOk="0">
                  <a:moveTo>
                    <a:pt x="158189" y="12327"/>
                  </a:moveTo>
                  <a:lnTo>
                    <a:pt x="160244" y="18490"/>
                  </a:lnTo>
                  <a:lnTo>
                    <a:pt x="160244" y="47252"/>
                  </a:lnTo>
                  <a:lnTo>
                    <a:pt x="158189" y="53415"/>
                  </a:lnTo>
                  <a:lnTo>
                    <a:pt x="14381" y="53415"/>
                  </a:lnTo>
                  <a:lnTo>
                    <a:pt x="12326" y="47252"/>
                  </a:lnTo>
                  <a:lnTo>
                    <a:pt x="12326" y="18490"/>
                  </a:lnTo>
                  <a:lnTo>
                    <a:pt x="14381" y="12327"/>
                  </a:lnTo>
                  <a:close/>
                  <a:moveTo>
                    <a:pt x="12326" y="0"/>
                  </a:moveTo>
                  <a:lnTo>
                    <a:pt x="6163" y="4109"/>
                  </a:lnTo>
                  <a:lnTo>
                    <a:pt x="2054" y="10272"/>
                  </a:lnTo>
                  <a:lnTo>
                    <a:pt x="0" y="18490"/>
                  </a:lnTo>
                  <a:lnTo>
                    <a:pt x="0" y="47252"/>
                  </a:lnTo>
                  <a:lnTo>
                    <a:pt x="2054" y="55470"/>
                  </a:lnTo>
                  <a:lnTo>
                    <a:pt x="6163" y="61633"/>
                  </a:lnTo>
                  <a:lnTo>
                    <a:pt x="12326" y="65742"/>
                  </a:lnTo>
                  <a:lnTo>
                    <a:pt x="160244" y="65742"/>
                  </a:lnTo>
                  <a:lnTo>
                    <a:pt x="166407" y="61633"/>
                  </a:lnTo>
                  <a:lnTo>
                    <a:pt x="170516" y="55470"/>
                  </a:lnTo>
                  <a:lnTo>
                    <a:pt x="172570" y="47252"/>
                  </a:lnTo>
                  <a:lnTo>
                    <a:pt x="172570" y="18490"/>
                  </a:lnTo>
                  <a:lnTo>
                    <a:pt x="170516" y="10272"/>
                  </a:lnTo>
                  <a:lnTo>
                    <a:pt x="166407" y="4109"/>
                  </a:lnTo>
                  <a:lnTo>
                    <a:pt x="16024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9" name="Google Shape;1429;p82"/>
            <p:cNvSpPr/>
            <p:nvPr/>
          </p:nvSpPr>
          <p:spPr>
            <a:xfrm>
              <a:off x="1652875" y="238125"/>
              <a:ext cx="4314250" cy="1694900"/>
            </a:xfrm>
            <a:custGeom>
              <a:avLst/>
              <a:gdLst/>
              <a:ahLst/>
              <a:cxnLst/>
              <a:rect l="l" t="t" r="r" b="b"/>
              <a:pathLst>
                <a:path w="172570" h="67796" extrusionOk="0">
                  <a:moveTo>
                    <a:pt x="154080" y="12326"/>
                  </a:moveTo>
                  <a:lnTo>
                    <a:pt x="158189" y="14381"/>
                  </a:lnTo>
                  <a:lnTo>
                    <a:pt x="160244" y="18490"/>
                  </a:lnTo>
                  <a:lnTo>
                    <a:pt x="160244" y="49306"/>
                  </a:lnTo>
                  <a:lnTo>
                    <a:pt x="158189" y="53415"/>
                  </a:lnTo>
                  <a:lnTo>
                    <a:pt x="154080" y="55469"/>
                  </a:lnTo>
                  <a:lnTo>
                    <a:pt x="18490" y="55469"/>
                  </a:lnTo>
                  <a:lnTo>
                    <a:pt x="14381" y="53415"/>
                  </a:lnTo>
                  <a:lnTo>
                    <a:pt x="12326" y="49306"/>
                  </a:lnTo>
                  <a:lnTo>
                    <a:pt x="12326" y="18490"/>
                  </a:lnTo>
                  <a:lnTo>
                    <a:pt x="14381" y="14381"/>
                  </a:lnTo>
                  <a:lnTo>
                    <a:pt x="18490" y="12326"/>
                  </a:lnTo>
                  <a:close/>
                  <a:moveTo>
                    <a:pt x="18490" y="0"/>
                  </a:moveTo>
                  <a:lnTo>
                    <a:pt x="12326" y="2054"/>
                  </a:lnTo>
                  <a:lnTo>
                    <a:pt x="6163" y="6163"/>
                  </a:lnTo>
                  <a:lnTo>
                    <a:pt x="2054" y="12326"/>
                  </a:lnTo>
                  <a:lnTo>
                    <a:pt x="0" y="18490"/>
                  </a:lnTo>
                  <a:lnTo>
                    <a:pt x="0" y="49306"/>
                  </a:lnTo>
                  <a:lnTo>
                    <a:pt x="2054" y="55469"/>
                  </a:lnTo>
                  <a:lnTo>
                    <a:pt x="6163" y="61632"/>
                  </a:lnTo>
                  <a:lnTo>
                    <a:pt x="12326" y="65741"/>
                  </a:lnTo>
                  <a:lnTo>
                    <a:pt x="18490" y="67796"/>
                  </a:lnTo>
                  <a:lnTo>
                    <a:pt x="154080" y="67796"/>
                  </a:lnTo>
                  <a:lnTo>
                    <a:pt x="160244" y="65741"/>
                  </a:lnTo>
                  <a:lnTo>
                    <a:pt x="166407" y="61632"/>
                  </a:lnTo>
                  <a:lnTo>
                    <a:pt x="170516" y="55469"/>
                  </a:lnTo>
                  <a:lnTo>
                    <a:pt x="172570" y="49306"/>
                  </a:lnTo>
                  <a:lnTo>
                    <a:pt x="172570" y="18490"/>
                  </a:lnTo>
                  <a:lnTo>
                    <a:pt x="170516" y="12326"/>
                  </a:lnTo>
                  <a:lnTo>
                    <a:pt x="166407" y="6163"/>
                  </a:lnTo>
                  <a:lnTo>
                    <a:pt x="160244" y="2054"/>
                  </a:lnTo>
                  <a:lnTo>
                    <a:pt x="15408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0" name="Google Shape;1430;p82"/>
            <p:cNvSpPr/>
            <p:nvPr/>
          </p:nvSpPr>
          <p:spPr>
            <a:xfrm>
              <a:off x="4991275" y="1008525"/>
              <a:ext cx="308175" cy="924500"/>
            </a:xfrm>
            <a:custGeom>
              <a:avLst/>
              <a:gdLst/>
              <a:ahLst/>
              <a:cxnLst/>
              <a:rect l="l" t="t" r="r" b="b"/>
              <a:pathLst>
                <a:path w="12327" h="36980" extrusionOk="0">
                  <a:moveTo>
                    <a:pt x="6164" y="0"/>
                  </a:moveTo>
                  <a:lnTo>
                    <a:pt x="2055" y="2055"/>
                  </a:lnTo>
                  <a:lnTo>
                    <a:pt x="0" y="6163"/>
                  </a:lnTo>
                  <a:lnTo>
                    <a:pt x="0" y="30816"/>
                  </a:lnTo>
                  <a:lnTo>
                    <a:pt x="2055" y="34925"/>
                  </a:lnTo>
                  <a:lnTo>
                    <a:pt x="6164" y="36980"/>
                  </a:lnTo>
                  <a:lnTo>
                    <a:pt x="10272" y="34925"/>
                  </a:lnTo>
                  <a:lnTo>
                    <a:pt x="12327" y="30816"/>
                  </a:lnTo>
                  <a:lnTo>
                    <a:pt x="12327" y="6163"/>
                  </a:lnTo>
                  <a:lnTo>
                    <a:pt x="10272" y="2055"/>
                  </a:lnTo>
                  <a:lnTo>
                    <a:pt x="616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1" name="Google Shape;1431;p82"/>
            <p:cNvSpPr/>
            <p:nvPr/>
          </p:nvSpPr>
          <p:spPr>
            <a:xfrm>
              <a:off x="4991275" y="2754775"/>
              <a:ext cx="308175" cy="924500"/>
            </a:xfrm>
            <a:custGeom>
              <a:avLst/>
              <a:gdLst/>
              <a:ahLst/>
              <a:cxnLst/>
              <a:rect l="l" t="t" r="r" b="b"/>
              <a:pathLst>
                <a:path w="12327" h="36980" extrusionOk="0">
                  <a:moveTo>
                    <a:pt x="6164" y="0"/>
                  </a:moveTo>
                  <a:lnTo>
                    <a:pt x="2055" y="2055"/>
                  </a:lnTo>
                  <a:lnTo>
                    <a:pt x="0" y="6163"/>
                  </a:lnTo>
                  <a:lnTo>
                    <a:pt x="0" y="30816"/>
                  </a:lnTo>
                  <a:lnTo>
                    <a:pt x="2055" y="36980"/>
                  </a:lnTo>
                  <a:lnTo>
                    <a:pt x="10272" y="36980"/>
                  </a:lnTo>
                  <a:lnTo>
                    <a:pt x="12327" y="30816"/>
                  </a:lnTo>
                  <a:lnTo>
                    <a:pt x="12327" y="6163"/>
                  </a:lnTo>
                  <a:lnTo>
                    <a:pt x="10272" y="2055"/>
                  </a:lnTo>
                  <a:lnTo>
                    <a:pt x="616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2" name="Google Shape;1432;p82"/>
            <p:cNvSpPr/>
            <p:nvPr/>
          </p:nvSpPr>
          <p:spPr>
            <a:xfrm>
              <a:off x="2217825" y="3165650"/>
              <a:ext cx="308175" cy="513625"/>
            </a:xfrm>
            <a:custGeom>
              <a:avLst/>
              <a:gdLst/>
              <a:ahLst/>
              <a:cxnLst/>
              <a:rect l="l" t="t" r="r" b="b"/>
              <a:pathLst>
                <a:path w="12327" h="20545" extrusionOk="0">
                  <a:moveTo>
                    <a:pt x="6164" y="0"/>
                  </a:moveTo>
                  <a:lnTo>
                    <a:pt x="2055" y="2055"/>
                  </a:lnTo>
                  <a:lnTo>
                    <a:pt x="0" y="6164"/>
                  </a:lnTo>
                  <a:lnTo>
                    <a:pt x="0" y="14381"/>
                  </a:lnTo>
                  <a:lnTo>
                    <a:pt x="2055" y="18490"/>
                  </a:lnTo>
                  <a:lnTo>
                    <a:pt x="6164" y="20545"/>
                  </a:lnTo>
                  <a:lnTo>
                    <a:pt x="10272" y="18490"/>
                  </a:lnTo>
                  <a:lnTo>
                    <a:pt x="12327" y="14381"/>
                  </a:lnTo>
                  <a:lnTo>
                    <a:pt x="12327" y="6164"/>
                  </a:lnTo>
                  <a:lnTo>
                    <a:pt x="10272" y="2055"/>
                  </a:lnTo>
                  <a:lnTo>
                    <a:pt x="616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3" name="Google Shape;1433;p82"/>
            <p:cNvSpPr/>
            <p:nvPr/>
          </p:nvSpPr>
          <p:spPr>
            <a:xfrm>
              <a:off x="2217825" y="1419400"/>
              <a:ext cx="308175" cy="513625"/>
            </a:xfrm>
            <a:custGeom>
              <a:avLst/>
              <a:gdLst/>
              <a:ahLst/>
              <a:cxnLst/>
              <a:rect l="l" t="t" r="r" b="b"/>
              <a:pathLst>
                <a:path w="12327" h="20545" extrusionOk="0">
                  <a:moveTo>
                    <a:pt x="6164" y="0"/>
                  </a:moveTo>
                  <a:lnTo>
                    <a:pt x="2055" y="2055"/>
                  </a:lnTo>
                  <a:lnTo>
                    <a:pt x="0" y="6164"/>
                  </a:lnTo>
                  <a:lnTo>
                    <a:pt x="0" y="14381"/>
                  </a:lnTo>
                  <a:lnTo>
                    <a:pt x="2055" y="18490"/>
                  </a:lnTo>
                  <a:lnTo>
                    <a:pt x="6164" y="20545"/>
                  </a:lnTo>
                  <a:lnTo>
                    <a:pt x="10272" y="18490"/>
                  </a:lnTo>
                  <a:lnTo>
                    <a:pt x="12327" y="14381"/>
                  </a:lnTo>
                  <a:lnTo>
                    <a:pt x="12327" y="6164"/>
                  </a:lnTo>
                  <a:lnTo>
                    <a:pt x="10272" y="2055"/>
                  </a:lnTo>
                  <a:lnTo>
                    <a:pt x="616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34" name="Google Shape;1434;p82"/>
          <p:cNvGrpSpPr/>
          <p:nvPr/>
        </p:nvGrpSpPr>
        <p:grpSpPr>
          <a:xfrm>
            <a:off x="9138753" y="4445807"/>
            <a:ext cx="520731" cy="415347"/>
            <a:chOff x="1652875" y="238125"/>
            <a:chExt cx="4314250" cy="3441150"/>
          </a:xfrm>
        </p:grpSpPr>
        <p:sp>
          <p:nvSpPr>
            <p:cNvPr id="1435" name="Google Shape;1435;p82"/>
            <p:cNvSpPr/>
            <p:nvPr/>
          </p:nvSpPr>
          <p:spPr>
            <a:xfrm>
              <a:off x="1652875" y="2035725"/>
              <a:ext cx="4314250" cy="1643550"/>
            </a:xfrm>
            <a:custGeom>
              <a:avLst/>
              <a:gdLst/>
              <a:ahLst/>
              <a:cxnLst/>
              <a:rect l="l" t="t" r="r" b="b"/>
              <a:pathLst>
                <a:path w="172570" h="65742" extrusionOk="0">
                  <a:moveTo>
                    <a:pt x="158189" y="12327"/>
                  </a:moveTo>
                  <a:lnTo>
                    <a:pt x="160244" y="18490"/>
                  </a:lnTo>
                  <a:lnTo>
                    <a:pt x="160244" y="47252"/>
                  </a:lnTo>
                  <a:lnTo>
                    <a:pt x="158189" y="53415"/>
                  </a:lnTo>
                  <a:lnTo>
                    <a:pt x="14381" y="53415"/>
                  </a:lnTo>
                  <a:lnTo>
                    <a:pt x="12326" y="47252"/>
                  </a:lnTo>
                  <a:lnTo>
                    <a:pt x="12326" y="18490"/>
                  </a:lnTo>
                  <a:lnTo>
                    <a:pt x="14381" y="12327"/>
                  </a:lnTo>
                  <a:close/>
                  <a:moveTo>
                    <a:pt x="12326" y="0"/>
                  </a:moveTo>
                  <a:lnTo>
                    <a:pt x="6163" y="4109"/>
                  </a:lnTo>
                  <a:lnTo>
                    <a:pt x="2054" y="10272"/>
                  </a:lnTo>
                  <a:lnTo>
                    <a:pt x="0" y="18490"/>
                  </a:lnTo>
                  <a:lnTo>
                    <a:pt x="0" y="47252"/>
                  </a:lnTo>
                  <a:lnTo>
                    <a:pt x="2054" y="55470"/>
                  </a:lnTo>
                  <a:lnTo>
                    <a:pt x="6163" y="61633"/>
                  </a:lnTo>
                  <a:lnTo>
                    <a:pt x="12326" y="65742"/>
                  </a:lnTo>
                  <a:lnTo>
                    <a:pt x="160244" y="65742"/>
                  </a:lnTo>
                  <a:lnTo>
                    <a:pt x="166407" y="61633"/>
                  </a:lnTo>
                  <a:lnTo>
                    <a:pt x="170516" y="55470"/>
                  </a:lnTo>
                  <a:lnTo>
                    <a:pt x="172570" y="47252"/>
                  </a:lnTo>
                  <a:lnTo>
                    <a:pt x="172570" y="18490"/>
                  </a:lnTo>
                  <a:lnTo>
                    <a:pt x="170516" y="10272"/>
                  </a:lnTo>
                  <a:lnTo>
                    <a:pt x="166407" y="4109"/>
                  </a:lnTo>
                  <a:lnTo>
                    <a:pt x="16024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6" name="Google Shape;1436;p82"/>
            <p:cNvSpPr/>
            <p:nvPr/>
          </p:nvSpPr>
          <p:spPr>
            <a:xfrm>
              <a:off x="1652875" y="238125"/>
              <a:ext cx="4314250" cy="1694900"/>
            </a:xfrm>
            <a:custGeom>
              <a:avLst/>
              <a:gdLst/>
              <a:ahLst/>
              <a:cxnLst/>
              <a:rect l="l" t="t" r="r" b="b"/>
              <a:pathLst>
                <a:path w="172570" h="67796" extrusionOk="0">
                  <a:moveTo>
                    <a:pt x="154080" y="12326"/>
                  </a:moveTo>
                  <a:lnTo>
                    <a:pt x="158189" y="14381"/>
                  </a:lnTo>
                  <a:lnTo>
                    <a:pt x="160244" y="18490"/>
                  </a:lnTo>
                  <a:lnTo>
                    <a:pt x="160244" y="49306"/>
                  </a:lnTo>
                  <a:lnTo>
                    <a:pt x="158189" y="53415"/>
                  </a:lnTo>
                  <a:lnTo>
                    <a:pt x="154080" y="55469"/>
                  </a:lnTo>
                  <a:lnTo>
                    <a:pt x="18490" y="55469"/>
                  </a:lnTo>
                  <a:lnTo>
                    <a:pt x="14381" y="53415"/>
                  </a:lnTo>
                  <a:lnTo>
                    <a:pt x="12326" y="49306"/>
                  </a:lnTo>
                  <a:lnTo>
                    <a:pt x="12326" y="18490"/>
                  </a:lnTo>
                  <a:lnTo>
                    <a:pt x="14381" y="14381"/>
                  </a:lnTo>
                  <a:lnTo>
                    <a:pt x="18490" y="12326"/>
                  </a:lnTo>
                  <a:close/>
                  <a:moveTo>
                    <a:pt x="18490" y="0"/>
                  </a:moveTo>
                  <a:lnTo>
                    <a:pt x="12326" y="2054"/>
                  </a:lnTo>
                  <a:lnTo>
                    <a:pt x="6163" y="6163"/>
                  </a:lnTo>
                  <a:lnTo>
                    <a:pt x="2054" y="12326"/>
                  </a:lnTo>
                  <a:lnTo>
                    <a:pt x="0" y="18490"/>
                  </a:lnTo>
                  <a:lnTo>
                    <a:pt x="0" y="49306"/>
                  </a:lnTo>
                  <a:lnTo>
                    <a:pt x="2054" y="55469"/>
                  </a:lnTo>
                  <a:lnTo>
                    <a:pt x="6163" y="61632"/>
                  </a:lnTo>
                  <a:lnTo>
                    <a:pt x="12326" y="65741"/>
                  </a:lnTo>
                  <a:lnTo>
                    <a:pt x="18490" y="67796"/>
                  </a:lnTo>
                  <a:lnTo>
                    <a:pt x="154080" y="67796"/>
                  </a:lnTo>
                  <a:lnTo>
                    <a:pt x="160244" y="65741"/>
                  </a:lnTo>
                  <a:lnTo>
                    <a:pt x="166407" y="61632"/>
                  </a:lnTo>
                  <a:lnTo>
                    <a:pt x="170516" y="55469"/>
                  </a:lnTo>
                  <a:lnTo>
                    <a:pt x="172570" y="49306"/>
                  </a:lnTo>
                  <a:lnTo>
                    <a:pt x="172570" y="18490"/>
                  </a:lnTo>
                  <a:lnTo>
                    <a:pt x="170516" y="12326"/>
                  </a:lnTo>
                  <a:lnTo>
                    <a:pt x="166407" y="6163"/>
                  </a:lnTo>
                  <a:lnTo>
                    <a:pt x="160244" y="2054"/>
                  </a:lnTo>
                  <a:lnTo>
                    <a:pt x="15408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7" name="Google Shape;1437;p82"/>
            <p:cNvSpPr/>
            <p:nvPr/>
          </p:nvSpPr>
          <p:spPr>
            <a:xfrm>
              <a:off x="4991275" y="1008525"/>
              <a:ext cx="308175" cy="924500"/>
            </a:xfrm>
            <a:custGeom>
              <a:avLst/>
              <a:gdLst/>
              <a:ahLst/>
              <a:cxnLst/>
              <a:rect l="l" t="t" r="r" b="b"/>
              <a:pathLst>
                <a:path w="12327" h="36980" extrusionOk="0">
                  <a:moveTo>
                    <a:pt x="6164" y="0"/>
                  </a:moveTo>
                  <a:lnTo>
                    <a:pt x="2055" y="2055"/>
                  </a:lnTo>
                  <a:lnTo>
                    <a:pt x="0" y="6163"/>
                  </a:lnTo>
                  <a:lnTo>
                    <a:pt x="0" y="30816"/>
                  </a:lnTo>
                  <a:lnTo>
                    <a:pt x="2055" y="34925"/>
                  </a:lnTo>
                  <a:lnTo>
                    <a:pt x="6164" y="36980"/>
                  </a:lnTo>
                  <a:lnTo>
                    <a:pt x="10272" y="34925"/>
                  </a:lnTo>
                  <a:lnTo>
                    <a:pt x="12327" y="30816"/>
                  </a:lnTo>
                  <a:lnTo>
                    <a:pt x="12327" y="6163"/>
                  </a:lnTo>
                  <a:lnTo>
                    <a:pt x="10272" y="2055"/>
                  </a:lnTo>
                  <a:lnTo>
                    <a:pt x="616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8" name="Google Shape;1438;p82"/>
            <p:cNvSpPr/>
            <p:nvPr/>
          </p:nvSpPr>
          <p:spPr>
            <a:xfrm>
              <a:off x="4991275" y="2754775"/>
              <a:ext cx="308175" cy="924500"/>
            </a:xfrm>
            <a:custGeom>
              <a:avLst/>
              <a:gdLst/>
              <a:ahLst/>
              <a:cxnLst/>
              <a:rect l="l" t="t" r="r" b="b"/>
              <a:pathLst>
                <a:path w="12327" h="36980" extrusionOk="0">
                  <a:moveTo>
                    <a:pt x="6164" y="0"/>
                  </a:moveTo>
                  <a:lnTo>
                    <a:pt x="2055" y="2055"/>
                  </a:lnTo>
                  <a:lnTo>
                    <a:pt x="0" y="6163"/>
                  </a:lnTo>
                  <a:lnTo>
                    <a:pt x="0" y="30816"/>
                  </a:lnTo>
                  <a:lnTo>
                    <a:pt x="2055" y="36980"/>
                  </a:lnTo>
                  <a:lnTo>
                    <a:pt x="10272" y="36980"/>
                  </a:lnTo>
                  <a:lnTo>
                    <a:pt x="12327" y="30816"/>
                  </a:lnTo>
                  <a:lnTo>
                    <a:pt x="12327" y="6163"/>
                  </a:lnTo>
                  <a:lnTo>
                    <a:pt x="10272" y="2055"/>
                  </a:lnTo>
                  <a:lnTo>
                    <a:pt x="616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9" name="Google Shape;1439;p82"/>
            <p:cNvSpPr/>
            <p:nvPr/>
          </p:nvSpPr>
          <p:spPr>
            <a:xfrm>
              <a:off x="2217825" y="3165650"/>
              <a:ext cx="308175" cy="513625"/>
            </a:xfrm>
            <a:custGeom>
              <a:avLst/>
              <a:gdLst/>
              <a:ahLst/>
              <a:cxnLst/>
              <a:rect l="l" t="t" r="r" b="b"/>
              <a:pathLst>
                <a:path w="12327" h="20545" extrusionOk="0">
                  <a:moveTo>
                    <a:pt x="6164" y="0"/>
                  </a:moveTo>
                  <a:lnTo>
                    <a:pt x="2055" y="2055"/>
                  </a:lnTo>
                  <a:lnTo>
                    <a:pt x="0" y="6164"/>
                  </a:lnTo>
                  <a:lnTo>
                    <a:pt x="0" y="14381"/>
                  </a:lnTo>
                  <a:lnTo>
                    <a:pt x="2055" y="18490"/>
                  </a:lnTo>
                  <a:lnTo>
                    <a:pt x="6164" y="20545"/>
                  </a:lnTo>
                  <a:lnTo>
                    <a:pt x="10272" y="18490"/>
                  </a:lnTo>
                  <a:lnTo>
                    <a:pt x="12327" y="14381"/>
                  </a:lnTo>
                  <a:lnTo>
                    <a:pt x="12327" y="6164"/>
                  </a:lnTo>
                  <a:lnTo>
                    <a:pt x="10272" y="2055"/>
                  </a:lnTo>
                  <a:lnTo>
                    <a:pt x="616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0" name="Google Shape;1440;p82"/>
            <p:cNvSpPr/>
            <p:nvPr/>
          </p:nvSpPr>
          <p:spPr>
            <a:xfrm>
              <a:off x="2217825" y="1419400"/>
              <a:ext cx="308175" cy="513625"/>
            </a:xfrm>
            <a:custGeom>
              <a:avLst/>
              <a:gdLst/>
              <a:ahLst/>
              <a:cxnLst/>
              <a:rect l="l" t="t" r="r" b="b"/>
              <a:pathLst>
                <a:path w="12327" h="20545" extrusionOk="0">
                  <a:moveTo>
                    <a:pt x="6164" y="0"/>
                  </a:moveTo>
                  <a:lnTo>
                    <a:pt x="2055" y="2055"/>
                  </a:lnTo>
                  <a:lnTo>
                    <a:pt x="0" y="6164"/>
                  </a:lnTo>
                  <a:lnTo>
                    <a:pt x="0" y="14381"/>
                  </a:lnTo>
                  <a:lnTo>
                    <a:pt x="2055" y="18490"/>
                  </a:lnTo>
                  <a:lnTo>
                    <a:pt x="6164" y="20545"/>
                  </a:lnTo>
                  <a:lnTo>
                    <a:pt x="10272" y="18490"/>
                  </a:lnTo>
                  <a:lnTo>
                    <a:pt x="12327" y="14381"/>
                  </a:lnTo>
                  <a:lnTo>
                    <a:pt x="12327" y="6164"/>
                  </a:lnTo>
                  <a:lnTo>
                    <a:pt x="10272" y="2055"/>
                  </a:lnTo>
                  <a:lnTo>
                    <a:pt x="616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441" name="Google Shape;1441;p8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66368" y="3864181"/>
            <a:ext cx="734525" cy="73452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42" name="Google Shape;1442;p82"/>
          <p:cNvGrpSpPr/>
          <p:nvPr/>
        </p:nvGrpSpPr>
        <p:grpSpPr>
          <a:xfrm>
            <a:off x="9873277" y="4445807"/>
            <a:ext cx="520731" cy="415347"/>
            <a:chOff x="1652875" y="238125"/>
            <a:chExt cx="4314250" cy="3441150"/>
          </a:xfrm>
        </p:grpSpPr>
        <p:sp>
          <p:nvSpPr>
            <p:cNvPr id="1443" name="Google Shape;1443;p82"/>
            <p:cNvSpPr/>
            <p:nvPr/>
          </p:nvSpPr>
          <p:spPr>
            <a:xfrm>
              <a:off x="1652875" y="2035725"/>
              <a:ext cx="4314250" cy="1643550"/>
            </a:xfrm>
            <a:custGeom>
              <a:avLst/>
              <a:gdLst/>
              <a:ahLst/>
              <a:cxnLst/>
              <a:rect l="l" t="t" r="r" b="b"/>
              <a:pathLst>
                <a:path w="172570" h="65742" extrusionOk="0">
                  <a:moveTo>
                    <a:pt x="158189" y="12327"/>
                  </a:moveTo>
                  <a:lnTo>
                    <a:pt x="160244" y="18490"/>
                  </a:lnTo>
                  <a:lnTo>
                    <a:pt x="160244" y="47252"/>
                  </a:lnTo>
                  <a:lnTo>
                    <a:pt x="158189" y="53415"/>
                  </a:lnTo>
                  <a:lnTo>
                    <a:pt x="14381" y="53415"/>
                  </a:lnTo>
                  <a:lnTo>
                    <a:pt x="12326" y="47252"/>
                  </a:lnTo>
                  <a:lnTo>
                    <a:pt x="12326" y="18490"/>
                  </a:lnTo>
                  <a:lnTo>
                    <a:pt x="14381" y="12327"/>
                  </a:lnTo>
                  <a:close/>
                  <a:moveTo>
                    <a:pt x="12326" y="0"/>
                  </a:moveTo>
                  <a:lnTo>
                    <a:pt x="6163" y="4109"/>
                  </a:lnTo>
                  <a:lnTo>
                    <a:pt x="2054" y="10272"/>
                  </a:lnTo>
                  <a:lnTo>
                    <a:pt x="0" y="18490"/>
                  </a:lnTo>
                  <a:lnTo>
                    <a:pt x="0" y="47252"/>
                  </a:lnTo>
                  <a:lnTo>
                    <a:pt x="2054" y="55470"/>
                  </a:lnTo>
                  <a:lnTo>
                    <a:pt x="6163" y="61633"/>
                  </a:lnTo>
                  <a:lnTo>
                    <a:pt x="12326" y="65742"/>
                  </a:lnTo>
                  <a:lnTo>
                    <a:pt x="160244" y="65742"/>
                  </a:lnTo>
                  <a:lnTo>
                    <a:pt x="166407" y="61633"/>
                  </a:lnTo>
                  <a:lnTo>
                    <a:pt x="170516" y="55470"/>
                  </a:lnTo>
                  <a:lnTo>
                    <a:pt x="172570" y="47252"/>
                  </a:lnTo>
                  <a:lnTo>
                    <a:pt x="172570" y="18490"/>
                  </a:lnTo>
                  <a:lnTo>
                    <a:pt x="170516" y="10272"/>
                  </a:lnTo>
                  <a:lnTo>
                    <a:pt x="166407" y="4109"/>
                  </a:lnTo>
                  <a:lnTo>
                    <a:pt x="16024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4" name="Google Shape;1444;p82"/>
            <p:cNvSpPr/>
            <p:nvPr/>
          </p:nvSpPr>
          <p:spPr>
            <a:xfrm>
              <a:off x="1652875" y="238125"/>
              <a:ext cx="4314250" cy="1694900"/>
            </a:xfrm>
            <a:custGeom>
              <a:avLst/>
              <a:gdLst/>
              <a:ahLst/>
              <a:cxnLst/>
              <a:rect l="l" t="t" r="r" b="b"/>
              <a:pathLst>
                <a:path w="172570" h="67796" extrusionOk="0">
                  <a:moveTo>
                    <a:pt x="154080" y="12326"/>
                  </a:moveTo>
                  <a:lnTo>
                    <a:pt x="158189" y="14381"/>
                  </a:lnTo>
                  <a:lnTo>
                    <a:pt x="160244" y="18490"/>
                  </a:lnTo>
                  <a:lnTo>
                    <a:pt x="160244" y="49306"/>
                  </a:lnTo>
                  <a:lnTo>
                    <a:pt x="158189" y="53415"/>
                  </a:lnTo>
                  <a:lnTo>
                    <a:pt x="154080" y="55469"/>
                  </a:lnTo>
                  <a:lnTo>
                    <a:pt x="18490" y="55469"/>
                  </a:lnTo>
                  <a:lnTo>
                    <a:pt x="14381" y="53415"/>
                  </a:lnTo>
                  <a:lnTo>
                    <a:pt x="12326" y="49306"/>
                  </a:lnTo>
                  <a:lnTo>
                    <a:pt x="12326" y="18490"/>
                  </a:lnTo>
                  <a:lnTo>
                    <a:pt x="14381" y="14381"/>
                  </a:lnTo>
                  <a:lnTo>
                    <a:pt x="18490" y="12326"/>
                  </a:lnTo>
                  <a:close/>
                  <a:moveTo>
                    <a:pt x="18490" y="0"/>
                  </a:moveTo>
                  <a:lnTo>
                    <a:pt x="12326" y="2054"/>
                  </a:lnTo>
                  <a:lnTo>
                    <a:pt x="6163" y="6163"/>
                  </a:lnTo>
                  <a:lnTo>
                    <a:pt x="2054" y="12326"/>
                  </a:lnTo>
                  <a:lnTo>
                    <a:pt x="0" y="18490"/>
                  </a:lnTo>
                  <a:lnTo>
                    <a:pt x="0" y="49306"/>
                  </a:lnTo>
                  <a:lnTo>
                    <a:pt x="2054" y="55469"/>
                  </a:lnTo>
                  <a:lnTo>
                    <a:pt x="6163" y="61632"/>
                  </a:lnTo>
                  <a:lnTo>
                    <a:pt x="12326" y="65741"/>
                  </a:lnTo>
                  <a:lnTo>
                    <a:pt x="18490" y="67796"/>
                  </a:lnTo>
                  <a:lnTo>
                    <a:pt x="154080" y="67796"/>
                  </a:lnTo>
                  <a:lnTo>
                    <a:pt x="160244" y="65741"/>
                  </a:lnTo>
                  <a:lnTo>
                    <a:pt x="166407" y="61632"/>
                  </a:lnTo>
                  <a:lnTo>
                    <a:pt x="170516" y="55469"/>
                  </a:lnTo>
                  <a:lnTo>
                    <a:pt x="172570" y="49306"/>
                  </a:lnTo>
                  <a:lnTo>
                    <a:pt x="172570" y="18490"/>
                  </a:lnTo>
                  <a:lnTo>
                    <a:pt x="170516" y="12326"/>
                  </a:lnTo>
                  <a:lnTo>
                    <a:pt x="166407" y="6163"/>
                  </a:lnTo>
                  <a:lnTo>
                    <a:pt x="160244" y="2054"/>
                  </a:lnTo>
                  <a:lnTo>
                    <a:pt x="15408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5" name="Google Shape;1445;p82"/>
            <p:cNvSpPr/>
            <p:nvPr/>
          </p:nvSpPr>
          <p:spPr>
            <a:xfrm>
              <a:off x="4991275" y="1008525"/>
              <a:ext cx="308175" cy="924500"/>
            </a:xfrm>
            <a:custGeom>
              <a:avLst/>
              <a:gdLst/>
              <a:ahLst/>
              <a:cxnLst/>
              <a:rect l="l" t="t" r="r" b="b"/>
              <a:pathLst>
                <a:path w="12327" h="36980" extrusionOk="0">
                  <a:moveTo>
                    <a:pt x="6164" y="0"/>
                  </a:moveTo>
                  <a:lnTo>
                    <a:pt x="2055" y="2055"/>
                  </a:lnTo>
                  <a:lnTo>
                    <a:pt x="0" y="6163"/>
                  </a:lnTo>
                  <a:lnTo>
                    <a:pt x="0" y="30816"/>
                  </a:lnTo>
                  <a:lnTo>
                    <a:pt x="2055" y="34925"/>
                  </a:lnTo>
                  <a:lnTo>
                    <a:pt x="6164" y="36980"/>
                  </a:lnTo>
                  <a:lnTo>
                    <a:pt x="10272" y="34925"/>
                  </a:lnTo>
                  <a:lnTo>
                    <a:pt x="12327" y="30816"/>
                  </a:lnTo>
                  <a:lnTo>
                    <a:pt x="12327" y="6163"/>
                  </a:lnTo>
                  <a:lnTo>
                    <a:pt x="10272" y="2055"/>
                  </a:lnTo>
                  <a:lnTo>
                    <a:pt x="616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6" name="Google Shape;1446;p82"/>
            <p:cNvSpPr/>
            <p:nvPr/>
          </p:nvSpPr>
          <p:spPr>
            <a:xfrm>
              <a:off x="4991275" y="2754775"/>
              <a:ext cx="308175" cy="924500"/>
            </a:xfrm>
            <a:custGeom>
              <a:avLst/>
              <a:gdLst/>
              <a:ahLst/>
              <a:cxnLst/>
              <a:rect l="l" t="t" r="r" b="b"/>
              <a:pathLst>
                <a:path w="12327" h="36980" extrusionOk="0">
                  <a:moveTo>
                    <a:pt x="6164" y="0"/>
                  </a:moveTo>
                  <a:lnTo>
                    <a:pt x="2055" y="2055"/>
                  </a:lnTo>
                  <a:lnTo>
                    <a:pt x="0" y="6163"/>
                  </a:lnTo>
                  <a:lnTo>
                    <a:pt x="0" y="30816"/>
                  </a:lnTo>
                  <a:lnTo>
                    <a:pt x="2055" y="36980"/>
                  </a:lnTo>
                  <a:lnTo>
                    <a:pt x="10272" y="36980"/>
                  </a:lnTo>
                  <a:lnTo>
                    <a:pt x="12327" y="30816"/>
                  </a:lnTo>
                  <a:lnTo>
                    <a:pt x="12327" y="6163"/>
                  </a:lnTo>
                  <a:lnTo>
                    <a:pt x="10272" y="2055"/>
                  </a:lnTo>
                  <a:lnTo>
                    <a:pt x="616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7" name="Google Shape;1447;p82"/>
            <p:cNvSpPr/>
            <p:nvPr/>
          </p:nvSpPr>
          <p:spPr>
            <a:xfrm>
              <a:off x="2217825" y="3165650"/>
              <a:ext cx="308175" cy="513625"/>
            </a:xfrm>
            <a:custGeom>
              <a:avLst/>
              <a:gdLst/>
              <a:ahLst/>
              <a:cxnLst/>
              <a:rect l="l" t="t" r="r" b="b"/>
              <a:pathLst>
                <a:path w="12327" h="20545" extrusionOk="0">
                  <a:moveTo>
                    <a:pt x="6164" y="0"/>
                  </a:moveTo>
                  <a:lnTo>
                    <a:pt x="2055" y="2055"/>
                  </a:lnTo>
                  <a:lnTo>
                    <a:pt x="0" y="6164"/>
                  </a:lnTo>
                  <a:lnTo>
                    <a:pt x="0" y="14381"/>
                  </a:lnTo>
                  <a:lnTo>
                    <a:pt x="2055" y="18490"/>
                  </a:lnTo>
                  <a:lnTo>
                    <a:pt x="6164" y="20545"/>
                  </a:lnTo>
                  <a:lnTo>
                    <a:pt x="10272" y="18490"/>
                  </a:lnTo>
                  <a:lnTo>
                    <a:pt x="12327" y="14381"/>
                  </a:lnTo>
                  <a:lnTo>
                    <a:pt x="12327" y="6164"/>
                  </a:lnTo>
                  <a:lnTo>
                    <a:pt x="10272" y="2055"/>
                  </a:lnTo>
                  <a:lnTo>
                    <a:pt x="616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8" name="Google Shape;1448;p82"/>
            <p:cNvSpPr/>
            <p:nvPr/>
          </p:nvSpPr>
          <p:spPr>
            <a:xfrm>
              <a:off x="2217825" y="1419400"/>
              <a:ext cx="308175" cy="513625"/>
            </a:xfrm>
            <a:custGeom>
              <a:avLst/>
              <a:gdLst/>
              <a:ahLst/>
              <a:cxnLst/>
              <a:rect l="l" t="t" r="r" b="b"/>
              <a:pathLst>
                <a:path w="12327" h="20545" extrusionOk="0">
                  <a:moveTo>
                    <a:pt x="6164" y="0"/>
                  </a:moveTo>
                  <a:lnTo>
                    <a:pt x="2055" y="2055"/>
                  </a:lnTo>
                  <a:lnTo>
                    <a:pt x="0" y="6164"/>
                  </a:lnTo>
                  <a:lnTo>
                    <a:pt x="0" y="14381"/>
                  </a:lnTo>
                  <a:lnTo>
                    <a:pt x="2055" y="18490"/>
                  </a:lnTo>
                  <a:lnTo>
                    <a:pt x="6164" y="20545"/>
                  </a:lnTo>
                  <a:lnTo>
                    <a:pt x="10272" y="18490"/>
                  </a:lnTo>
                  <a:lnTo>
                    <a:pt x="12327" y="14381"/>
                  </a:lnTo>
                  <a:lnTo>
                    <a:pt x="12327" y="6164"/>
                  </a:lnTo>
                  <a:lnTo>
                    <a:pt x="10272" y="2055"/>
                  </a:lnTo>
                  <a:lnTo>
                    <a:pt x="616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449" name="Google Shape;1449;p8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00892" y="3864181"/>
            <a:ext cx="734525" cy="73452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50" name="Google Shape;1450;p82"/>
          <p:cNvGrpSpPr/>
          <p:nvPr/>
        </p:nvGrpSpPr>
        <p:grpSpPr>
          <a:xfrm>
            <a:off x="10607803" y="4445807"/>
            <a:ext cx="520731" cy="415347"/>
            <a:chOff x="1652875" y="238125"/>
            <a:chExt cx="4314250" cy="3441150"/>
          </a:xfrm>
        </p:grpSpPr>
        <p:sp>
          <p:nvSpPr>
            <p:cNvPr id="1451" name="Google Shape;1451;p82"/>
            <p:cNvSpPr/>
            <p:nvPr/>
          </p:nvSpPr>
          <p:spPr>
            <a:xfrm>
              <a:off x="1652875" y="2035725"/>
              <a:ext cx="4314250" cy="1643550"/>
            </a:xfrm>
            <a:custGeom>
              <a:avLst/>
              <a:gdLst/>
              <a:ahLst/>
              <a:cxnLst/>
              <a:rect l="l" t="t" r="r" b="b"/>
              <a:pathLst>
                <a:path w="172570" h="65742" extrusionOk="0">
                  <a:moveTo>
                    <a:pt x="158189" y="12327"/>
                  </a:moveTo>
                  <a:lnTo>
                    <a:pt x="160244" y="18490"/>
                  </a:lnTo>
                  <a:lnTo>
                    <a:pt x="160244" y="47252"/>
                  </a:lnTo>
                  <a:lnTo>
                    <a:pt x="158189" y="53415"/>
                  </a:lnTo>
                  <a:lnTo>
                    <a:pt x="14381" y="53415"/>
                  </a:lnTo>
                  <a:lnTo>
                    <a:pt x="12326" y="47252"/>
                  </a:lnTo>
                  <a:lnTo>
                    <a:pt x="12326" y="18490"/>
                  </a:lnTo>
                  <a:lnTo>
                    <a:pt x="14381" y="12327"/>
                  </a:lnTo>
                  <a:close/>
                  <a:moveTo>
                    <a:pt x="12326" y="0"/>
                  </a:moveTo>
                  <a:lnTo>
                    <a:pt x="6163" y="4109"/>
                  </a:lnTo>
                  <a:lnTo>
                    <a:pt x="2054" y="10272"/>
                  </a:lnTo>
                  <a:lnTo>
                    <a:pt x="0" y="18490"/>
                  </a:lnTo>
                  <a:lnTo>
                    <a:pt x="0" y="47252"/>
                  </a:lnTo>
                  <a:lnTo>
                    <a:pt x="2054" y="55470"/>
                  </a:lnTo>
                  <a:lnTo>
                    <a:pt x="6163" y="61633"/>
                  </a:lnTo>
                  <a:lnTo>
                    <a:pt x="12326" y="65742"/>
                  </a:lnTo>
                  <a:lnTo>
                    <a:pt x="160244" y="65742"/>
                  </a:lnTo>
                  <a:lnTo>
                    <a:pt x="166407" y="61633"/>
                  </a:lnTo>
                  <a:lnTo>
                    <a:pt x="170516" y="55470"/>
                  </a:lnTo>
                  <a:lnTo>
                    <a:pt x="172570" y="47252"/>
                  </a:lnTo>
                  <a:lnTo>
                    <a:pt x="172570" y="18490"/>
                  </a:lnTo>
                  <a:lnTo>
                    <a:pt x="170516" y="10272"/>
                  </a:lnTo>
                  <a:lnTo>
                    <a:pt x="166407" y="4109"/>
                  </a:lnTo>
                  <a:lnTo>
                    <a:pt x="16024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2" name="Google Shape;1452;p82"/>
            <p:cNvSpPr/>
            <p:nvPr/>
          </p:nvSpPr>
          <p:spPr>
            <a:xfrm>
              <a:off x="1652875" y="238125"/>
              <a:ext cx="4314250" cy="1694900"/>
            </a:xfrm>
            <a:custGeom>
              <a:avLst/>
              <a:gdLst/>
              <a:ahLst/>
              <a:cxnLst/>
              <a:rect l="l" t="t" r="r" b="b"/>
              <a:pathLst>
                <a:path w="172570" h="67796" extrusionOk="0">
                  <a:moveTo>
                    <a:pt x="154080" y="12326"/>
                  </a:moveTo>
                  <a:lnTo>
                    <a:pt x="158189" y="14381"/>
                  </a:lnTo>
                  <a:lnTo>
                    <a:pt x="160244" y="18490"/>
                  </a:lnTo>
                  <a:lnTo>
                    <a:pt x="160244" y="49306"/>
                  </a:lnTo>
                  <a:lnTo>
                    <a:pt x="158189" y="53415"/>
                  </a:lnTo>
                  <a:lnTo>
                    <a:pt x="154080" y="55469"/>
                  </a:lnTo>
                  <a:lnTo>
                    <a:pt x="18490" y="55469"/>
                  </a:lnTo>
                  <a:lnTo>
                    <a:pt x="14381" y="53415"/>
                  </a:lnTo>
                  <a:lnTo>
                    <a:pt x="12326" y="49306"/>
                  </a:lnTo>
                  <a:lnTo>
                    <a:pt x="12326" y="18490"/>
                  </a:lnTo>
                  <a:lnTo>
                    <a:pt x="14381" y="14381"/>
                  </a:lnTo>
                  <a:lnTo>
                    <a:pt x="18490" y="12326"/>
                  </a:lnTo>
                  <a:close/>
                  <a:moveTo>
                    <a:pt x="18490" y="0"/>
                  </a:moveTo>
                  <a:lnTo>
                    <a:pt x="12326" y="2054"/>
                  </a:lnTo>
                  <a:lnTo>
                    <a:pt x="6163" y="6163"/>
                  </a:lnTo>
                  <a:lnTo>
                    <a:pt x="2054" y="12326"/>
                  </a:lnTo>
                  <a:lnTo>
                    <a:pt x="0" y="18490"/>
                  </a:lnTo>
                  <a:lnTo>
                    <a:pt x="0" y="49306"/>
                  </a:lnTo>
                  <a:lnTo>
                    <a:pt x="2054" y="55469"/>
                  </a:lnTo>
                  <a:lnTo>
                    <a:pt x="6163" y="61632"/>
                  </a:lnTo>
                  <a:lnTo>
                    <a:pt x="12326" y="65741"/>
                  </a:lnTo>
                  <a:lnTo>
                    <a:pt x="18490" y="67796"/>
                  </a:lnTo>
                  <a:lnTo>
                    <a:pt x="154080" y="67796"/>
                  </a:lnTo>
                  <a:lnTo>
                    <a:pt x="160244" y="65741"/>
                  </a:lnTo>
                  <a:lnTo>
                    <a:pt x="166407" y="61632"/>
                  </a:lnTo>
                  <a:lnTo>
                    <a:pt x="170516" y="55469"/>
                  </a:lnTo>
                  <a:lnTo>
                    <a:pt x="172570" y="49306"/>
                  </a:lnTo>
                  <a:lnTo>
                    <a:pt x="172570" y="18490"/>
                  </a:lnTo>
                  <a:lnTo>
                    <a:pt x="170516" y="12326"/>
                  </a:lnTo>
                  <a:lnTo>
                    <a:pt x="166407" y="6163"/>
                  </a:lnTo>
                  <a:lnTo>
                    <a:pt x="160244" y="2054"/>
                  </a:lnTo>
                  <a:lnTo>
                    <a:pt x="15408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3" name="Google Shape;1453;p82"/>
            <p:cNvSpPr/>
            <p:nvPr/>
          </p:nvSpPr>
          <p:spPr>
            <a:xfrm>
              <a:off x="4991275" y="1008525"/>
              <a:ext cx="308175" cy="924500"/>
            </a:xfrm>
            <a:custGeom>
              <a:avLst/>
              <a:gdLst/>
              <a:ahLst/>
              <a:cxnLst/>
              <a:rect l="l" t="t" r="r" b="b"/>
              <a:pathLst>
                <a:path w="12327" h="36980" extrusionOk="0">
                  <a:moveTo>
                    <a:pt x="6164" y="0"/>
                  </a:moveTo>
                  <a:lnTo>
                    <a:pt x="2055" y="2055"/>
                  </a:lnTo>
                  <a:lnTo>
                    <a:pt x="0" y="6163"/>
                  </a:lnTo>
                  <a:lnTo>
                    <a:pt x="0" y="30816"/>
                  </a:lnTo>
                  <a:lnTo>
                    <a:pt x="2055" y="34925"/>
                  </a:lnTo>
                  <a:lnTo>
                    <a:pt x="6164" y="36980"/>
                  </a:lnTo>
                  <a:lnTo>
                    <a:pt x="10272" y="34925"/>
                  </a:lnTo>
                  <a:lnTo>
                    <a:pt x="12327" y="30816"/>
                  </a:lnTo>
                  <a:lnTo>
                    <a:pt x="12327" y="6163"/>
                  </a:lnTo>
                  <a:lnTo>
                    <a:pt x="10272" y="2055"/>
                  </a:lnTo>
                  <a:lnTo>
                    <a:pt x="616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4" name="Google Shape;1454;p82"/>
            <p:cNvSpPr/>
            <p:nvPr/>
          </p:nvSpPr>
          <p:spPr>
            <a:xfrm>
              <a:off x="4991275" y="2754775"/>
              <a:ext cx="308175" cy="924500"/>
            </a:xfrm>
            <a:custGeom>
              <a:avLst/>
              <a:gdLst/>
              <a:ahLst/>
              <a:cxnLst/>
              <a:rect l="l" t="t" r="r" b="b"/>
              <a:pathLst>
                <a:path w="12327" h="36980" extrusionOk="0">
                  <a:moveTo>
                    <a:pt x="6164" y="0"/>
                  </a:moveTo>
                  <a:lnTo>
                    <a:pt x="2055" y="2055"/>
                  </a:lnTo>
                  <a:lnTo>
                    <a:pt x="0" y="6163"/>
                  </a:lnTo>
                  <a:lnTo>
                    <a:pt x="0" y="30816"/>
                  </a:lnTo>
                  <a:lnTo>
                    <a:pt x="2055" y="36980"/>
                  </a:lnTo>
                  <a:lnTo>
                    <a:pt x="10272" y="36980"/>
                  </a:lnTo>
                  <a:lnTo>
                    <a:pt x="12327" y="30816"/>
                  </a:lnTo>
                  <a:lnTo>
                    <a:pt x="12327" y="6163"/>
                  </a:lnTo>
                  <a:lnTo>
                    <a:pt x="10272" y="2055"/>
                  </a:lnTo>
                  <a:lnTo>
                    <a:pt x="616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5" name="Google Shape;1455;p82"/>
            <p:cNvSpPr/>
            <p:nvPr/>
          </p:nvSpPr>
          <p:spPr>
            <a:xfrm>
              <a:off x="2217825" y="3165650"/>
              <a:ext cx="308175" cy="513625"/>
            </a:xfrm>
            <a:custGeom>
              <a:avLst/>
              <a:gdLst/>
              <a:ahLst/>
              <a:cxnLst/>
              <a:rect l="l" t="t" r="r" b="b"/>
              <a:pathLst>
                <a:path w="12327" h="20545" extrusionOk="0">
                  <a:moveTo>
                    <a:pt x="6164" y="0"/>
                  </a:moveTo>
                  <a:lnTo>
                    <a:pt x="2055" y="2055"/>
                  </a:lnTo>
                  <a:lnTo>
                    <a:pt x="0" y="6164"/>
                  </a:lnTo>
                  <a:lnTo>
                    <a:pt x="0" y="14381"/>
                  </a:lnTo>
                  <a:lnTo>
                    <a:pt x="2055" y="18490"/>
                  </a:lnTo>
                  <a:lnTo>
                    <a:pt x="6164" y="20545"/>
                  </a:lnTo>
                  <a:lnTo>
                    <a:pt x="10272" y="18490"/>
                  </a:lnTo>
                  <a:lnTo>
                    <a:pt x="12327" y="14381"/>
                  </a:lnTo>
                  <a:lnTo>
                    <a:pt x="12327" y="6164"/>
                  </a:lnTo>
                  <a:lnTo>
                    <a:pt x="10272" y="2055"/>
                  </a:lnTo>
                  <a:lnTo>
                    <a:pt x="616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6" name="Google Shape;1456;p82"/>
            <p:cNvSpPr/>
            <p:nvPr/>
          </p:nvSpPr>
          <p:spPr>
            <a:xfrm>
              <a:off x="2217825" y="1419400"/>
              <a:ext cx="308175" cy="513625"/>
            </a:xfrm>
            <a:custGeom>
              <a:avLst/>
              <a:gdLst/>
              <a:ahLst/>
              <a:cxnLst/>
              <a:rect l="l" t="t" r="r" b="b"/>
              <a:pathLst>
                <a:path w="12327" h="20545" extrusionOk="0">
                  <a:moveTo>
                    <a:pt x="6164" y="0"/>
                  </a:moveTo>
                  <a:lnTo>
                    <a:pt x="2055" y="2055"/>
                  </a:lnTo>
                  <a:lnTo>
                    <a:pt x="0" y="6164"/>
                  </a:lnTo>
                  <a:lnTo>
                    <a:pt x="0" y="14381"/>
                  </a:lnTo>
                  <a:lnTo>
                    <a:pt x="2055" y="18490"/>
                  </a:lnTo>
                  <a:lnTo>
                    <a:pt x="6164" y="20545"/>
                  </a:lnTo>
                  <a:lnTo>
                    <a:pt x="10272" y="18490"/>
                  </a:lnTo>
                  <a:lnTo>
                    <a:pt x="12327" y="14381"/>
                  </a:lnTo>
                  <a:lnTo>
                    <a:pt x="12327" y="6164"/>
                  </a:lnTo>
                  <a:lnTo>
                    <a:pt x="10272" y="2055"/>
                  </a:lnTo>
                  <a:lnTo>
                    <a:pt x="616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57" name="Google Shape;1457;p82"/>
          <p:cNvSpPr txBox="1">
            <a:spLocks noGrp="1"/>
          </p:cNvSpPr>
          <p:nvPr>
            <p:ph type="subTitle" idx="4294967295"/>
          </p:nvPr>
        </p:nvSpPr>
        <p:spPr>
          <a:xfrm>
            <a:off x="885000" y="1198239"/>
            <a:ext cx="10422000" cy="7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SzPts val="1800"/>
              <a:buFont typeface="Arial"/>
              <a:buNone/>
            </a:pPr>
            <a:r>
              <a:rPr lang="en" sz="1800" i="0" u="none" strike="noStrike" cap="none">
                <a:solidFill>
                  <a:schemeClr val="accent1"/>
                </a:solidFill>
              </a:rPr>
              <a:t>Capable of handling audio, visual and any other documentation</a:t>
            </a:r>
            <a:endParaRPr sz="1800" i="0" u="none" strike="noStrike" cap="none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2" name="Google Shape;1462;p83"/>
          <p:cNvGrpSpPr/>
          <p:nvPr/>
        </p:nvGrpSpPr>
        <p:grpSpPr>
          <a:xfrm>
            <a:off x="1809452" y="3164201"/>
            <a:ext cx="2124425" cy="2384700"/>
            <a:chOff x="983925" y="2490250"/>
            <a:chExt cx="2124425" cy="2384700"/>
          </a:xfrm>
        </p:grpSpPr>
        <p:sp>
          <p:nvSpPr>
            <p:cNvPr id="1463" name="Google Shape;1463;p83"/>
            <p:cNvSpPr/>
            <p:nvPr/>
          </p:nvSpPr>
          <p:spPr>
            <a:xfrm>
              <a:off x="983925" y="2490250"/>
              <a:ext cx="2124300" cy="23847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rgbClr val="2C81C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>
                <a:solidFill>
                  <a:schemeClr val="dk1"/>
                </a:solidFill>
                <a:latin typeface="Red Hat Text Medium"/>
                <a:ea typeface="Red Hat Text Medium"/>
                <a:cs typeface="Red Hat Text Medium"/>
                <a:sym typeface="Red Hat Text Medium"/>
              </a:endParaRPr>
            </a:p>
          </p:txBody>
        </p:sp>
        <p:grpSp>
          <p:nvGrpSpPr>
            <p:cNvPr id="1464" name="Google Shape;1464;p83"/>
            <p:cNvGrpSpPr/>
            <p:nvPr/>
          </p:nvGrpSpPr>
          <p:grpSpPr>
            <a:xfrm>
              <a:off x="1597475" y="3393900"/>
              <a:ext cx="1372200" cy="1365600"/>
              <a:chOff x="1043300" y="3180550"/>
              <a:chExt cx="1372200" cy="1365600"/>
            </a:xfrm>
          </p:grpSpPr>
          <p:sp>
            <p:nvSpPr>
              <p:cNvPr id="1465" name="Google Shape;1465;p83"/>
              <p:cNvSpPr txBox="1"/>
              <p:nvPr/>
            </p:nvSpPr>
            <p:spPr>
              <a:xfrm>
                <a:off x="1043300" y="3180550"/>
                <a:ext cx="1372200" cy="13656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Red Hat Text"/>
                  <a:buNone/>
                </a:pPr>
                <a:r>
                  <a:rPr lang="en" sz="1400">
                    <a:solidFill>
                      <a:schemeClr val="dk1"/>
                    </a:solidFill>
                    <a:latin typeface="Red Hat Text"/>
                    <a:ea typeface="Red Hat Text"/>
                    <a:cs typeface="Red Hat Text"/>
                    <a:sym typeface="Red Hat Text"/>
                  </a:rPr>
                  <a:t>Worker</a:t>
                </a:r>
                <a:endParaRPr sz="1400">
                  <a:solidFill>
                    <a:schemeClr val="dk1"/>
                  </a:solidFill>
                  <a:latin typeface="Red Hat Text"/>
                  <a:ea typeface="Red Hat Text"/>
                  <a:cs typeface="Red Hat Text"/>
                  <a:sym typeface="Red Hat Text"/>
                </a:endParaRPr>
              </a:p>
            </p:txBody>
          </p:sp>
          <p:sp>
            <p:nvSpPr>
              <p:cNvPr id="1466" name="Google Shape;1466;p83"/>
              <p:cNvSpPr txBox="1"/>
              <p:nvPr/>
            </p:nvSpPr>
            <p:spPr>
              <a:xfrm>
                <a:off x="1147875" y="3541150"/>
                <a:ext cx="1161300" cy="371700"/>
              </a:xfrm>
              <a:prstGeom prst="rect">
                <a:avLst/>
              </a:prstGeom>
              <a:solidFill>
                <a:srgbClr val="2C81C6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400"/>
                  <a:buFont typeface="Red Hat Text"/>
                  <a:buNone/>
                </a:pPr>
                <a:r>
                  <a:rPr lang="en" sz="1400">
                    <a:solidFill>
                      <a:srgbClr val="FFFFFF"/>
                    </a:solidFill>
                    <a:latin typeface="Red Hat Text"/>
                    <a:ea typeface="Red Hat Text"/>
                    <a:cs typeface="Red Hat Text"/>
                    <a:sym typeface="Red Hat Text"/>
                  </a:rPr>
                  <a:t>Compute</a:t>
                </a:r>
                <a:endParaRPr sz="1400">
                  <a:solidFill>
                    <a:srgbClr val="FFFFFF"/>
                  </a:solidFill>
                  <a:latin typeface="Red Hat Text"/>
                  <a:ea typeface="Red Hat Text"/>
                  <a:cs typeface="Red Hat Text"/>
                  <a:sym typeface="Red Hat Text"/>
                </a:endParaRPr>
              </a:p>
            </p:txBody>
          </p:sp>
          <p:sp>
            <p:nvSpPr>
              <p:cNvPr id="1467" name="Google Shape;1467;p83"/>
              <p:cNvSpPr txBox="1"/>
              <p:nvPr/>
            </p:nvSpPr>
            <p:spPr>
              <a:xfrm>
                <a:off x="1147875" y="4055764"/>
                <a:ext cx="1161300" cy="371700"/>
              </a:xfrm>
              <a:prstGeom prst="rect">
                <a:avLst/>
              </a:prstGeom>
              <a:solidFill>
                <a:srgbClr val="2C81C6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400"/>
                  <a:buFont typeface="Red Hat Text"/>
                  <a:buNone/>
                </a:pPr>
                <a:r>
                  <a:rPr lang="en" sz="1400">
                    <a:solidFill>
                      <a:srgbClr val="FFFFFF"/>
                    </a:solidFill>
                    <a:latin typeface="Red Hat Text"/>
                    <a:ea typeface="Red Hat Text"/>
                    <a:cs typeface="Red Hat Text"/>
                    <a:sym typeface="Red Hat Text"/>
                  </a:rPr>
                  <a:t>Storage</a:t>
                </a:r>
                <a:endParaRPr sz="1400">
                  <a:solidFill>
                    <a:srgbClr val="FFFFFF"/>
                  </a:solidFill>
                  <a:latin typeface="Red Hat Text"/>
                  <a:ea typeface="Red Hat Text"/>
                  <a:cs typeface="Red Hat Text"/>
                  <a:sym typeface="Red Hat Text"/>
                </a:endParaRPr>
              </a:p>
            </p:txBody>
          </p:sp>
        </p:grpSp>
        <p:grpSp>
          <p:nvGrpSpPr>
            <p:cNvPr id="1468" name="Google Shape;1468;p83"/>
            <p:cNvGrpSpPr/>
            <p:nvPr/>
          </p:nvGrpSpPr>
          <p:grpSpPr>
            <a:xfrm>
              <a:off x="1373175" y="3209175"/>
              <a:ext cx="1372200" cy="1365600"/>
              <a:chOff x="1043300" y="3180550"/>
              <a:chExt cx="1372200" cy="1365600"/>
            </a:xfrm>
          </p:grpSpPr>
          <p:sp>
            <p:nvSpPr>
              <p:cNvPr id="1469" name="Google Shape;1469;p83"/>
              <p:cNvSpPr txBox="1"/>
              <p:nvPr/>
            </p:nvSpPr>
            <p:spPr>
              <a:xfrm>
                <a:off x="1043300" y="3180550"/>
                <a:ext cx="1372200" cy="13656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Red Hat Text"/>
                  <a:buNone/>
                </a:pPr>
                <a:r>
                  <a:rPr lang="en" sz="1400">
                    <a:solidFill>
                      <a:schemeClr val="dk1"/>
                    </a:solidFill>
                    <a:latin typeface="Red Hat Text"/>
                    <a:ea typeface="Red Hat Text"/>
                    <a:cs typeface="Red Hat Text"/>
                    <a:sym typeface="Red Hat Text"/>
                  </a:rPr>
                  <a:t>Worker</a:t>
                </a:r>
                <a:endParaRPr sz="1400">
                  <a:solidFill>
                    <a:schemeClr val="dk1"/>
                  </a:solidFill>
                  <a:latin typeface="Red Hat Text"/>
                  <a:ea typeface="Red Hat Text"/>
                  <a:cs typeface="Red Hat Text"/>
                  <a:sym typeface="Red Hat Text"/>
                </a:endParaRPr>
              </a:p>
            </p:txBody>
          </p:sp>
          <p:sp>
            <p:nvSpPr>
              <p:cNvPr id="1470" name="Google Shape;1470;p83"/>
              <p:cNvSpPr txBox="1"/>
              <p:nvPr/>
            </p:nvSpPr>
            <p:spPr>
              <a:xfrm>
                <a:off x="1147875" y="3541150"/>
                <a:ext cx="1161300" cy="371700"/>
              </a:xfrm>
              <a:prstGeom prst="rect">
                <a:avLst/>
              </a:prstGeom>
              <a:solidFill>
                <a:srgbClr val="2C81C6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400"/>
                  <a:buFont typeface="Red Hat Text"/>
                  <a:buNone/>
                </a:pPr>
                <a:r>
                  <a:rPr lang="en" sz="1400">
                    <a:solidFill>
                      <a:srgbClr val="FFFFFF"/>
                    </a:solidFill>
                    <a:latin typeface="Red Hat Text"/>
                    <a:ea typeface="Red Hat Text"/>
                    <a:cs typeface="Red Hat Text"/>
                    <a:sym typeface="Red Hat Text"/>
                  </a:rPr>
                  <a:t>Compute</a:t>
                </a:r>
                <a:endParaRPr sz="1400">
                  <a:solidFill>
                    <a:srgbClr val="FFFFFF"/>
                  </a:solidFill>
                  <a:latin typeface="Red Hat Text"/>
                  <a:ea typeface="Red Hat Text"/>
                  <a:cs typeface="Red Hat Text"/>
                  <a:sym typeface="Red Hat Text"/>
                </a:endParaRPr>
              </a:p>
            </p:txBody>
          </p:sp>
          <p:sp>
            <p:nvSpPr>
              <p:cNvPr id="1471" name="Google Shape;1471;p83"/>
              <p:cNvSpPr txBox="1"/>
              <p:nvPr/>
            </p:nvSpPr>
            <p:spPr>
              <a:xfrm>
                <a:off x="1147875" y="4055764"/>
                <a:ext cx="1161300" cy="371700"/>
              </a:xfrm>
              <a:prstGeom prst="rect">
                <a:avLst/>
              </a:prstGeom>
              <a:solidFill>
                <a:srgbClr val="2C81C6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400"/>
                  <a:buFont typeface="Red Hat Text"/>
                  <a:buNone/>
                </a:pPr>
                <a:r>
                  <a:rPr lang="en" sz="1400">
                    <a:solidFill>
                      <a:srgbClr val="FFFFFF"/>
                    </a:solidFill>
                    <a:latin typeface="Red Hat Text"/>
                    <a:ea typeface="Red Hat Text"/>
                    <a:cs typeface="Red Hat Text"/>
                    <a:sym typeface="Red Hat Text"/>
                  </a:rPr>
                  <a:t>Storage</a:t>
                </a:r>
                <a:endParaRPr sz="1400">
                  <a:solidFill>
                    <a:srgbClr val="FFFFFF"/>
                  </a:solidFill>
                  <a:latin typeface="Red Hat Text"/>
                  <a:ea typeface="Red Hat Text"/>
                  <a:cs typeface="Red Hat Text"/>
                  <a:sym typeface="Red Hat Text"/>
                </a:endParaRPr>
              </a:p>
            </p:txBody>
          </p:sp>
        </p:grpSp>
        <p:sp>
          <p:nvSpPr>
            <p:cNvPr id="1472" name="Google Shape;1472;p83"/>
            <p:cNvSpPr/>
            <p:nvPr/>
          </p:nvSpPr>
          <p:spPr>
            <a:xfrm>
              <a:off x="984050" y="2490250"/>
              <a:ext cx="2124300" cy="412800"/>
            </a:xfrm>
            <a:prstGeom prst="rect">
              <a:avLst/>
            </a:prstGeom>
            <a:solidFill>
              <a:srgbClr val="3C8FF7">
                <a:alpha val="1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Red Hat Text Medium"/>
                <a:buNone/>
              </a:pPr>
              <a:r>
                <a:rPr lang="en" sz="1400">
                  <a:solidFill>
                    <a:schemeClr val="dk1"/>
                  </a:solidFill>
                  <a:latin typeface="Red Hat Text Medium"/>
                  <a:ea typeface="Red Hat Text Medium"/>
                  <a:cs typeface="Red Hat Text Medium"/>
                  <a:sym typeface="Red Hat Text Medium"/>
                </a:rPr>
                <a:t>Hadoop Cluster 3</a:t>
              </a:r>
              <a:endParaRPr sz="1400">
                <a:solidFill>
                  <a:schemeClr val="dk1"/>
                </a:solidFill>
                <a:latin typeface="Red Hat Text Medium"/>
                <a:ea typeface="Red Hat Text Medium"/>
                <a:cs typeface="Red Hat Text Medium"/>
                <a:sym typeface="Red Hat Text Medium"/>
              </a:endParaRPr>
            </a:p>
          </p:txBody>
        </p:sp>
        <p:grpSp>
          <p:nvGrpSpPr>
            <p:cNvPr id="1473" name="Google Shape;1473;p83"/>
            <p:cNvGrpSpPr/>
            <p:nvPr/>
          </p:nvGrpSpPr>
          <p:grpSpPr>
            <a:xfrm>
              <a:off x="1148850" y="3011275"/>
              <a:ext cx="1372200" cy="1365600"/>
              <a:chOff x="1043300" y="3180550"/>
              <a:chExt cx="1372200" cy="1365600"/>
            </a:xfrm>
          </p:grpSpPr>
          <p:sp>
            <p:nvSpPr>
              <p:cNvPr id="1474" name="Google Shape;1474;p83"/>
              <p:cNvSpPr txBox="1"/>
              <p:nvPr/>
            </p:nvSpPr>
            <p:spPr>
              <a:xfrm>
                <a:off x="1043300" y="3180550"/>
                <a:ext cx="1372200" cy="13656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Red Hat Text"/>
                  <a:buNone/>
                </a:pPr>
                <a:r>
                  <a:rPr lang="en" sz="1400">
                    <a:solidFill>
                      <a:schemeClr val="dk1"/>
                    </a:solidFill>
                    <a:latin typeface="Red Hat Text"/>
                    <a:ea typeface="Red Hat Text"/>
                    <a:cs typeface="Red Hat Text"/>
                    <a:sym typeface="Red Hat Text"/>
                  </a:rPr>
                  <a:t>Worker</a:t>
                </a:r>
                <a:endParaRPr sz="1400">
                  <a:solidFill>
                    <a:schemeClr val="dk1"/>
                  </a:solidFill>
                  <a:latin typeface="Red Hat Text"/>
                  <a:ea typeface="Red Hat Text"/>
                  <a:cs typeface="Red Hat Text"/>
                  <a:sym typeface="Red Hat Text"/>
                </a:endParaRPr>
              </a:p>
            </p:txBody>
          </p:sp>
          <p:sp>
            <p:nvSpPr>
              <p:cNvPr id="1475" name="Google Shape;1475;p83"/>
              <p:cNvSpPr txBox="1"/>
              <p:nvPr/>
            </p:nvSpPr>
            <p:spPr>
              <a:xfrm>
                <a:off x="1147875" y="3541150"/>
                <a:ext cx="1161300" cy="371700"/>
              </a:xfrm>
              <a:prstGeom prst="rect">
                <a:avLst/>
              </a:prstGeom>
              <a:solidFill>
                <a:srgbClr val="2C81C6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400"/>
                  <a:buFont typeface="Red Hat Text"/>
                  <a:buNone/>
                </a:pPr>
                <a:r>
                  <a:rPr lang="en" sz="1400">
                    <a:solidFill>
                      <a:srgbClr val="FFFFFF"/>
                    </a:solidFill>
                    <a:latin typeface="Red Hat Text"/>
                    <a:ea typeface="Red Hat Text"/>
                    <a:cs typeface="Red Hat Text"/>
                    <a:sym typeface="Red Hat Text"/>
                  </a:rPr>
                  <a:t>Compute</a:t>
                </a:r>
                <a:endParaRPr sz="1400">
                  <a:solidFill>
                    <a:srgbClr val="FFFFFF"/>
                  </a:solidFill>
                  <a:latin typeface="Red Hat Text"/>
                  <a:ea typeface="Red Hat Text"/>
                  <a:cs typeface="Red Hat Text"/>
                  <a:sym typeface="Red Hat Text"/>
                </a:endParaRPr>
              </a:p>
            </p:txBody>
          </p:sp>
          <p:sp>
            <p:nvSpPr>
              <p:cNvPr id="1476" name="Google Shape;1476;p83"/>
              <p:cNvSpPr txBox="1"/>
              <p:nvPr/>
            </p:nvSpPr>
            <p:spPr>
              <a:xfrm>
                <a:off x="1147875" y="4055764"/>
                <a:ext cx="1161300" cy="371700"/>
              </a:xfrm>
              <a:prstGeom prst="rect">
                <a:avLst/>
              </a:prstGeom>
              <a:solidFill>
                <a:srgbClr val="2C81C6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400"/>
                  <a:buFont typeface="Red Hat Text"/>
                  <a:buNone/>
                </a:pPr>
                <a:r>
                  <a:rPr lang="en" sz="1400">
                    <a:solidFill>
                      <a:srgbClr val="FFFFFF"/>
                    </a:solidFill>
                    <a:latin typeface="Red Hat Text"/>
                    <a:ea typeface="Red Hat Text"/>
                    <a:cs typeface="Red Hat Text"/>
                    <a:sym typeface="Red Hat Text"/>
                  </a:rPr>
                  <a:t>Storage</a:t>
                </a:r>
                <a:endParaRPr sz="1400">
                  <a:solidFill>
                    <a:srgbClr val="FFFFFF"/>
                  </a:solidFill>
                  <a:latin typeface="Red Hat Text"/>
                  <a:ea typeface="Red Hat Text"/>
                  <a:cs typeface="Red Hat Text"/>
                  <a:sym typeface="Red Hat Text"/>
                </a:endParaRPr>
              </a:p>
            </p:txBody>
          </p:sp>
        </p:grpSp>
      </p:grpSp>
      <p:grpSp>
        <p:nvGrpSpPr>
          <p:cNvPr id="1477" name="Google Shape;1477;p83"/>
          <p:cNvGrpSpPr/>
          <p:nvPr/>
        </p:nvGrpSpPr>
        <p:grpSpPr>
          <a:xfrm>
            <a:off x="1344401" y="2820826"/>
            <a:ext cx="2124425" cy="2384700"/>
            <a:chOff x="983925" y="2490250"/>
            <a:chExt cx="2124425" cy="2384700"/>
          </a:xfrm>
        </p:grpSpPr>
        <p:sp>
          <p:nvSpPr>
            <p:cNvPr id="1478" name="Google Shape;1478;p83"/>
            <p:cNvSpPr/>
            <p:nvPr/>
          </p:nvSpPr>
          <p:spPr>
            <a:xfrm>
              <a:off x="983925" y="2490250"/>
              <a:ext cx="2124300" cy="23847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rgbClr val="2C81C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>
                <a:solidFill>
                  <a:schemeClr val="dk1"/>
                </a:solidFill>
                <a:latin typeface="Red Hat Text Medium"/>
                <a:ea typeface="Red Hat Text Medium"/>
                <a:cs typeface="Red Hat Text Medium"/>
                <a:sym typeface="Red Hat Text Medium"/>
              </a:endParaRPr>
            </a:p>
          </p:txBody>
        </p:sp>
        <p:grpSp>
          <p:nvGrpSpPr>
            <p:cNvPr id="1479" name="Google Shape;1479;p83"/>
            <p:cNvGrpSpPr/>
            <p:nvPr/>
          </p:nvGrpSpPr>
          <p:grpSpPr>
            <a:xfrm>
              <a:off x="1597475" y="3393900"/>
              <a:ext cx="1372200" cy="1365600"/>
              <a:chOff x="1043300" y="3180550"/>
              <a:chExt cx="1372200" cy="1365600"/>
            </a:xfrm>
          </p:grpSpPr>
          <p:sp>
            <p:nvSpPr>
              <p:cNvPr id="1480" name="Google Shape;1480;p83"/>
              <p:cNvSpPr txBox="1"/>
              <p:nvPr/>
            </p:nvSpPr>
            <p:spPr>
              <a:xfrm>
                <a:off x="1043300" y="3180550"/>
                <a:ext cx="1372200" cy="13656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Red Hat Text"/>
                  <a:buNone/>
                </a:pPr>
                <a:r>
                  <a:rPr lang="en" sz="1400">
                    <a:solidFill>
                      <a:schemeClr val="dk1"/>
                    </a:solidFill>
                    <a:latin typeface="Red Hat Text"/>
                    <a:ea typeface="Red Hat Text"/>
                    <a:cs typeface="Red Hat Text"/>
                    <a:sym typeface="Red Hat Text"/>
                  </a:rPr>
                  <a:t>Worker</a:t>
                </a:r>
                <a:endParaRPr sz="1400">
                  <a:solidFill>
                    <a:schemeClr val="dk1"/>
                  </a:solidFill>
                  <a:latin typeface="Red Hat Text"/>
                  <a:ea typeface="Red Hat Text"/>
                  <a:cs typeface="Red Hat Text"/>
                  <a:sym typeface="Red Hat Text"/>
                </a:endParaRPr>
              </a:p>
            </p:txBody>
          </p:sp>
          <p:sp>
            <p:nvSpPr>
              <p:cNvPr id="1481" name="Google Shape;1481;p83"/>
              <p:cNvSpPr txBox="1"/>
              <p:nvPr/>
            </p:nvSpPr>
            <p:spPr>
              <a:xfrm>
                <a:off x="1147875" y="3541150"/>
                <a:ext cx="1161300" cy="371700"/>
              </a:xfrm>
              <a:prstGeom prst="rect">
                <a:avLst/>
              </a:prstGeom>
              <a:solidFill>
                <a:srgbClr val="2C81C6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400"/>
                  <a:buFont typeface="Red Hat Text"/>
                  <a:buNone/>
                </a:pPr>
                <a:r>
                  <a:rPr lang="en" sz="1400">
                    <a:solidFill>
                      <a:srgbClr val="FFFFFF"/>
                    </a:solidFill>
                    <a:latin typeface="Red Hat Text"/>
                    <a:ea typeface="Red Hat Text"/>
                    <a:cs typeface="Red Hat Text"/>
                    <a:sym typeface="Red Hat Text"/>
                  </a:rPr>
                  <a:t>Compute</a:t>
                </a:r>
                <a:endParaRPr sz="1400">
                  <a:solidFill>
                    <a:srgbClr val="FFFFFF"/>
                  </a:solidFill>
                  <a:latin typeface="Red Hat Text"/>
                  <a:ea typeface="Red Hat Text"/>
                  <a:cs typeface="Red Hat Text"/>
                  <a:sym typeface="Red Hat Text"/>
                </a:endParaRPr>
              </a:p>
            </p:txBody>
          </p:sp>
          <p:sp>
            <p:nvSpPr>
              <p:cNvPr id="1482" name="Google Shape;1482;p83"/>
              <p:cNvSpPr txBox="1"/>
              <p:nvPr/>
            </p:nvSpPr>
            <p:spPr>
              <a:xfrm>
                <a:off x="1147875" y="4055764"/>
                <a:ext cx="1161300" cy="371700"/>
              </a:xfrm>
              <a:prstGeom prst="rect">
                <a:avLst/>
              </a:prstGeom>
              <a:solidFill>
                <a:srgbClr val="2C81C6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400"/>
                  <a:buFont typeface="Red Hat Text"/>
                  <a:buNone/>
                </a:pPr>
                <a:r>
                  <a:rPr lang="en" sz="1400">
                    <a:solidFill>
                      <a:srgbClr val="FFFFFF"/>
                    </a:solidFill>
                    <a:latin typeface="Red Hat Text"/>
                    <a:ea typeface="Red Hat Text"/>
                    <a:cs typeface="Red Hat Text"/>
                    <a:sym typeface="Red Hat Text"/>
                  </a:rPr>
                  <a:t>Storage</a:t>
                </a:r>
                <a:endParaRPr sz="1400">
                  <a:solidFill>
                    <a:srgbClr val="FFFFFF"/>
                  </a:solidFill>
                  <a:latin typeface="Red Hat Text"/>
                  <a:ea typeface="Red Hat Text"/>
                  <a:cs typeface="Red Hat Text"/>
                  <a:sym typeface="Red Hat Text"/>
                </a:endParaRPr>
              </a:p>
            </p:txBody>
          </p:sp>
        </p:grpSp>
        <p:grpSp>
          <p:nvGrpSpPr>
            <p:cNvPr id="1483" name="Google Shape;1483;p83"/>
            <p:cNvGrpSpPr/>
            <p:nvPr/>
          </p:nvGrpSpPr>
          <p:grpSpPr>
            <a:xfrm>
              <a:off x="1373175" y="3209175"/>
              <a:ext cx="1372200" cy="1365600"/>
              <a:chOff x="1043300" y="3180550"/>
              <a:chExt cx="1372200" cy="1365600"/>
            </a:xfrm>
          </p:grpSpPr>
          <p:sp>
            <p:nvSpPr>
              <p:cNvPr id="1484" name="Google Shape;1484;p83"/>
              <p:cNvSpPr txBox="1"/>
              <p:nvPr/>
            </p:nvSpPr>
            <p:spPr>
              <a:xfrm>
                <a:off x="1043300" y="3180550"/>
                <a:ext cx="1372200" cy="13656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Red Hat Text"/>
                  <a:buNone/>
                </a:pPr>
                <a:r>
                  <a:rPr lang="en" sz="1400">
                    <a:solidFill>
                      <a:schemeClr val="dk1"/>
                    </a:solidFill>
                    <a:latin typeface="Red Hat Text"/>
                    <a:ea typeface="Red Hat Text"/>
                    <a:cs typeface="Red Hat Text"/>
                    <a:sym typeface="Red Hat Text"/>
                  </a:rPr>
                  <a:t>Worker</a:t>
                </a:r>
                <a:endParaRPr sz="1400">
                  <a:solidFill>
                    <a:schemeClr val="dk1"/>
                  </a:solidFill>
                  <a:latin typeface="Red Hat Text"/>
                  <a:ea typeface="Red Hat Text"/>
                  <a:cs typeface="Red Hat Text"/>
                  <a:sym typeface="Red Hat Text"/>
                </a:endParaRPr>
              </a:p>
            </p:txBody>
          </p:sp>
          <p:sp>
            <p:nvSpPr>
              <p:cNvPr id="1485" name="Google Shape;1485;p83"/>
              <p:cNvSpPr txBox="1"/>
              <p:nvPr/>
            </p:nvSpPr>
            <p:spPr>
              <a:xfrm>
                <a:off x="1147875" y="3541150"/>
                <a:ext cx="1161300" cy="371700"/>
              </a:xfrm>
              <a:prstGeom prst="rect">
                <a:avLst/>
              </a:prstGeom>
              <a:solidFill>
                <a:srgbClr val="2C81C6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400"/>
                  <a:buFont typeface="Red Hat Text"/>
                  <a:buNone/>
                </a:pPr>
                <a:r>
                  <a:rPr lang="en" sz="1400">
                    <a:solidFill>
                      <a:srgbClr val="FFFFFF"/>
                    </a:solidFill>
                    <a:latin typeface="Red Hat Text"/>
                    <a:ea typeface="Red Hat Text"/>
                    <a:cs typeface="Red Hat Text"/>
                    <a:sym typeface="Red Hat Text"/>
                  </a:rPr>
                  <a:t>Compute</a:t>
                </a:r>
                <a:endParaRPr sz="1400">
                  <a:solidFill>
                    <a:srgbClr val="FFFFFF"/>
                  </a:solidFill>
                  <a:latin typeface="Red Hat Text"/>
                  <a:ea typeface="Red Hat Text"/>
                  <a:cs typeface="Red Hat Text"/>
                  <a:sym typeface="Red Hat Text"/>
                </a:endParaRPr>
              </a:p>
            </p:txBody>
          </p:sp>
          <p:sp>
            <p:nvSpPr>
              <p:cNvPr id="1486" name="Google Shape;1486;p83"/>
              <p:cNvSpPr txBox="1"/>
              <p:nvPr/>
            </p:nvSpPr>
            <p:spPr>
              <a:xfrm>
                <a:off x="1147875" y="4055764"/>
                <a:ext cx="1161300" cy="371700"/>
              </a:xfrm>
              <a:prstGeom prst="rect">
                <a:avLst/>
              </a:prstGeom>
              <a:solidFill>
                <a:srgbClr val="2C81C6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400"/>
                  <a:buFont typeface="Red Hat Text"/>
                  <a:buNone/>
                </a:pPr>
                <a:r>
                  <a:rPr lang="en" sz="1400">
                    <a:solidFill>
                      <a:srgbClr val="FFFFFF"/>
                    </a:solidFill>
                    <a:latin typeface="Red Hat Text"/>
                    <a:ea typeface="Red Hat Text"/>
                    <a:cs typeface="Red Hat Text"/>
                    <a:sym typeface="Red Hat Text"/>
                  </a:rPr>
                  <a:t>Storage</a:t>
                </a:r>
                <a:endParaRPr sz="1400">
                  <a:solidFill>
                    <a:srgbClr val="FFFFFF"/>
                  </a:solidFill>
                  <a:latin typeface="Red Hat Text"/>
                  <a:ea typeface="Red Hat Text"/>
                  <a:cs typeface="Red Hat Text"/>
                  <a:sym typeface="Red Hat Text"/>
                </a:endParaRPr>
              </a:p>
            </p:txBody>
          </p:sp>
        </p:grpSp>
        <p:sp>
          <p:nvSpPr>
            <p:cNvPr id="1487" name="Google Shape;1487;p83"/>
            <p:cNvSpPr/>
            <p:nvPr/>
          </p:nvSpPr>
          <p:spPr>
            <a:xfrm>
              <a:off x="984050" y="2490250"/>
              <a:ext cx="2124300" cy="412800"/>
            </a:xfrm>
            <a:prstGeom prst="rect">
              <a:avLst/>
            </a:prstGeom>
            <a:solidFill>
              <a:srgbClr val="3C8FF7">
                <a:alpha val="1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Red Hat Text Medium"/>
                <a:buNone/>
              </a:pPr>
              <a:r>
                <a:rPr lang="en" sz="1400">
                  <a:solidFill>
                    <a:schemeClr val="dk1"/>
                  </a:solidFill>
                  <a:latin typeface="Red Hat Text Medium"/>
                  <a:ea typeface="Red Hat Text Medium"/>
                  <a:cs typeface="Red Hat Text Medium"/>
                  <a:sym typeface="Red Hat Text Medium"/>
                </a:rPr>
                <a:t>Hadoop Cluster 2</a:t>
              </a:r>
              <a:endParaRPr sz="1400">
                <a:solidFill>
                  <a:schemeClr val="dk1"/>
                </a:solidFill>
                <a:latin typeface="Red Hat Text Medium"/>
                <a:ea typeface="Red Hat Text Medium"/>
                <a:cs typeface="Red Hat Text Medium"/>
                <a:sym typeface="Red Hat Text Medium"/>
              </a:endParaRPr>
            </a:p>
          </p:txBody>
        </p:sp>
        <p:grpSp>
          <p:nvGrpSpPr>
            <p:cNvPr id="1488" name="Google Shape;1488;p83"/>
            <p:cNvGrpSpPr/>
            <p:nvPr/>
          </p:nvGrpSpPr>
          <p:grpSpPr>
            <a:xfrm>
              <a:off x="1148850" y="3011275"/>
              <a:ext cx="1372200" cy="1365600"/>
              <a:chOff x="1043300" y="3180550"/>
              <a:chExt cx="1372200" cy="1365600"/>
            </a:xfrm>
          </p:grpSpPr>
          <p:sp>
            <p:nvSpPr>
              <p:cNvPr id="1489" name="Google Shape;1489;p83"/>
              <p:cNvSpPr txBox="1"/>
              <p:nvPr/>
            </p:nvSpPr>
            <p:spPr>
              <a:xfrm>
                <a:off x="1043300" y="3180550"/>
                <a:ext cx="1372200" cy="13656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Red Hat Text"/>
                  <a:buNone/>
                </a:pPr>
                <a:r>
                  <a:rPr lang="en" sz="1400">
                    <a:solidFill>
                      <a:schemeClr val="dk1"/>
                    </a:solidFill>
                    <a:latin typeface="Red Hat Text"/>
                    <a:ea typeface="Red Hat Text"/>
                    <a:cs typeface="Red Hat Text"/>
                    <a:sym typeface="Red Hat Text"/>
                  </a:rPr>
                  <a:t>Worker</a:t>
                </a:r>
                <a:endParaRPr sz="1400">
                  <a:solidFill>
                    <a:schemeClr val="dk1"/>
                  </a:solidFill>
                  <a:latin typeface="Red Hat Text"/>
                  <a:ea typeface="Red Hat Text"/>
                  <a:cs typeface="Red Hat Text"/>
                  <a:sym typeface="Red Hat Text"/>
                </a:endParaRPr>
              </a:p>
            </p:txBody>
          </p:sp>
          <p:sp>
            <p:nvSpPr>
              <p:cNvPr id="1490" name="Google Shape;1490;p83"/>
              <p:cNvSpPr txBox="1"/>
              <p:nvPr/>
            </p:nvSpPr>
            <p:spPr>
              <a:xfrm>
                <a:off x="1147875" y="3541150"/>
                <a:ext cx="1161300" cy="371700"/>
              </a:xfrm>
              <a:prstGeom prst="rect">
                <a:avLst/>
              </a:prstGeom>
              <a:solidFill>
                <a:srgbClr val="2C81C6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400"/>
                  <a:buFont typeface="Red Hat Text"/>
                  <a:buNone/>
                </a:pPr>
                <a:r>
                  <a:rPr lang="en" sz="1400">
                    <a:solidFill>
                      <a:srgbClr val="FFFFFF"/>
                    </a:solidFill>
                    <a:latin typeface="Red Hat Text"/>
                    <a:ea typeface="Red Hat Text"/>
                    <a:cs typeface="Red Hat Text"/>
                    <a:sym typeface="Red Hat Text"/>
                  </a:rPr>
                  <a:t>Compute</a:t>
                </a:r>
                <a:endParaRPr sz="1400">
                  <a:solidFill>
                    <a:srgbClr val="FFFFFF"/>
                  </a:solidFill>
                  <a:latin typeface="Red Hat Text"/>
                  <a:ea typeface="Red Hat Text"/>
                  <a:cs typeface="Red Hat Text"/>
                  <a:sym typeface="Red Hat Text"/>
                </a:endParaRPr>
              </a:p>
            </p:txBody>
          </p:sp>
          <p:sp>
            <p:nvSpPr>
              <p:cNvPr id="1491" name="Google Shape;1491;p83"/>
              <p:cNvSpPr txBox="1"/>
              <p:nvPr/>
            </p:nvSpPr>
            <p:spPr>
              <a:xfrm>
                <a:off x="1147875" y="4055764"/>
                <a:ext cx="1161300" cy="371700"/>
              </a:xfrm>
              <a:prstGeom prst="rect">
                <a:avLst/>
              </a:prstGeom>
              <a:solidFill>
                <a:srgbClr val="2C81C6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400"/>
                  <a:buFont typeface="Red Hat Text"/>
                  <a:buNone/>
                </a:pPr>
                <a:r>
                  <a:rPr lang="en" sz="1400">
                    <a:solidFill>
                      <a:srgbClr val="FFFFFF"/>
                    </a:solidFill>
                    <a:latin typeface="Red Hat Text"/>
                    <a:ea typeface="Red Hat Text"/>
                    <a:cs typeface="Red Hat Text"/>
                    <a:sym typeface="Red Hat Text"/>
                  </a:rPr>
                  <a:t>Storage</a:t>
                </a:r>
                <a:endParaRPr sz="1400">
                  <a:solidFill>
                    <a:srgbClr val="FFFFFF"/>
                  </a:solidFill>
                  <a:latin typeface="Red Hat Text"/>
                  <a:ea typeface="Red Hat Text"/>
                  <a:cs typeface="Red Hat Text"/>
                  <a:sym typeface="Red Hat Text"/>
                </a:endParaRPr>
              </a:p>
            </p:txBody>
          </p:sp>
        </p:grpSp>
      </p:grpSp>
      <p:sp>
        <p:nvSpPr>
          <p:cNvPr id="1492" name="Google Shape;1492;p83"/>
          <p:cNvSpPr txBox="1">
            <a:spLocks noGrp="1"/>
          </p:cNvSpPr>
          <p:nvPr>
            <p:ph type="title"/>
          </p:nvPr>
        </p:nvSpPr>
        <p:spPr>
          <a:xfrm>
            <a:off x="1752600" y="946000"/>
            <a:ext cx="8686800" cy="9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None/>
            </a:pPr>
            <a:r>
              <a:rPr lang="en"/>
              <a:t>Object storage—Red Hat data analytics infrastructure</a:t>
            </a:r>
            <a:endParaRPr/>
          </a:p>
        </p:txBody>
      </p:sp>
      <p:sp>
        <p:nvSpPr>
          <p:cNvPr id="1493" name="Google Shape;1493;p83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600" cy="14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"/>
              <a:t>24</a:t>
            </a:fld>
            <a:endParaRPr/>
          </a:p>
        </p:txBody>
      </p:sp>
      <p:sp>
        <p:nvSpPr>
          <p:cNvPr id="1494" name="Google Shape;1494;p83"/>
          <p:cNvSpPr/>
          <p:nvPr/>
        </p:nvSpPr>
        <p:spPr>
          <a:xfrm>
            <a:off x="4471701" y="4874875"/>
            <a:ext cx="5237100" cy="10689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Calibri"/>
              <a:buNone/>
            </a:pPr>
            <a:endParaRPr sz="2900">
              <a:solidFill>
                <a:srgbClr val="4C4B4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5" name="Google Shape;1495;p83"/>
          <p:cNvSpPr txBox="1"/>
          <p:nvPr/>
        </p:nvSpPr>
        <p:spPr>
          <a:xfrm>
            <a:off x="4566951" y="4994351"/>
            <a:ext cx="5015100" cy="493200"/>
          </a:xfrm>
          <a:prstGeom prst="rect">
            <a:avLst/>
          </a:prstGeom>
          <a:solidFill>
            <a:srgbClr val="CB0000"/>
          </a:solidFill>
          <a:ln>
            <a:noFill/>
          </a:ln>
        </p:spPr>
        <p:txBody>
          <a:bodyPr spcFirstLastPara="1" wrap="square" lIns="143650" tIns="71825" rIns="143650" bIns="71825" anchor="ctr" anchorCtr="0">
            <a:noAutofit/>
          </a:bodyPr>
          <a:lstStyle/>
          <a:p>
            <a:pPr marL="0" marR="0" lvl="0" indent="0" algn="ctr" rtl="0">
              <a:lnSpc>
                <a:spcPct val="8255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Calibri"/>
              <a:buNone/>
            </a:pPr>
            <a:endParaRPr sz="2900">
              <a:solidFill>
                <a:srgbClr val="EDEDE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96" name="Google Shape;1496;p8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28376" y="5539479"/>
            <a:ext cx="1235225" cy="344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7" name="Google Shape;1497;p8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23746" y="4933001"/>
            <a:ext cx="716701" cy="61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8" name="Google Shape;1498;p8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40448" y="4933001"/>
            <a:ext cx="716701" cy="61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9" name="Google Shape;1499;p8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57148" y="4933001"/>
            <a:ext cx="716701" cy="61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0" name="Google Shape;1500;p8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56855" y="4933001"/>
            <a:ext cx="716701" cy="61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1" name="Google Shape;1501;p8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90551" y="4933001"/>
            <a:ext cx="716701" cy="61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2" name="Google Shape;1502;p8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524246" y="4933001"/>
            <a:ext cx="716701" cy="6159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03" name="Google Shape;1503;p83"/>
          <p:cNvGrpSpPr/>
          <p:nvPr/>
        </p:nvGrpSpPr>
        <p:grpSpPr>
          <a:xfrm>
            <a:off x="885126" y="2490251"/>
            <a:ext cx="2124425" cy="2384700"/>
            <a:chOff x="983925" y="2490250"/>
            <a:chExt cx="2124425" cy="2384700"/>
          </a:xfrm>
        </p:grpSpPr>
        <p:sp>
          <p:nvSpPr>
            <p:cNvPr id="1504" name="Google Shape;1504;p83"/>
            <p:cNvSpPr/>
            <p:nvPr/>
          </p:nvSpPr>
          <p:spPr>
            <a:xfrm>
              <a:off x="983925" y="2490250"/>
              <a:ext cx="2124300" cy="23847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rgbClr val="2C81C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>
                <a:solidFill>
                  <a:schemeClr val="dk1"/>
                </a:solidFill>
                <a:latin typeface="Red Hat Text Medium"/>
                <a:ea typeface="Red Hat Text Medium"/>
                <a:cs typeface="Red Hat Text Medium"/>
                <a:sym typeface="Red Hat Text Medium"/>
              </a:endParaRPr>
            </a:p>
          </p:txBody>
        </p:sp>
        <p:grpSp>
          <p:nvGrpSpPr>
            <p:cNvPr id="1505" name="Google Shape;1505;p83"/>
            <p:cNvGrpSpPr/>
            <p:nvPr/>
          </p:nvGrpSpPr>
          <p:grpSpPr>
            <a:xfrm>
              <a:off x="1597475" y="3393900"/>
              <a:ext cx="1372200" cy="1365600"/>
              <a:chOff x="1043300" y="3180550"/>
              <a:chExt cx="1372200" cy="1365600"/>
            </a:xfrm>
          </p:grpSpPr>
          <p:sp>
            <p:nvSpPr>
              <p:cNvPr id="1506" name="Google Shape;1506;p83"/>
              <p:cNvSpPr txBox="1"/>
              <p:nvPr/>
            </p:nvSpPr>
            <p:spPr>
              <a:xfrm>
                <a:off x="1043300" y="3180550"/>
                <a:ext cx="1372200" cy="13656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Red Hat Text"/>
                  <a:buNone/>
                </a:pPr>
                <a:r>
                  <a:rPr lang="en" sz="1400">
                    <a:solidFill>
                      <a:schemeClr val="dk1"/>
                    </a:solidFill>
                    <a:latin typeface="Red Hat Text"/>
                    <a:ea typeface="Red Hat Text"/>
                    <a:cs typeface="Red Hat Text"/>
                    <a:sym typeface="Red Hat Text"/>
                  </a:rPr>
                  <a:t>Worker</a:t>
                </a:r>
                <a:endParaRPr sz="1400">
                  <a:solidFill>
                    <a:schemeClr val="dk1"/>
                  </a:solidFill>
                  <a:latin typeface="Red Hat Text"/>
                  <a:ea typeface="Red Hat Text"/>
                  <a:cs typeface="Red Hat Text"/>
                  <a:sym typeface="Red Hat Text"/>
                </a:endParaRPr>
              </a:p>
            </p:txBody>
          </p:sp>
          <p:sp>
            <p:nvSpPr>
              <p:cNvPr id="1507" name="Google Shape;1507;p83"/>
              <p:cNvSpPr txBox="1"/>
              <p:nvPr/>
            </p:nvSpPr>
            <p:spPr>
              <a:xfrm>
                <a:off x="1147875" y="3541150"/>
                <a:ext cx="1161300" cy="371700"/>
              </a:xfrm>
              <a:prstGeom prst="rect">
                <a:avLst/>
              </a:prstGeom>
              <a:solidFill>
                <a:srgbClr val="2C81C6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400"/>
                  <a:buFont typeface="Red Hat Text"/>
                  <a:buNone/>
                </a:pPr>
                <a:r>
                  <a:rPr lang="en" sz="1400">
                    <a:solidFill>
                      <a:srgbClr val="FFFFFF"/>
                    </a:solidFill>
                    <a:latin typeface="Red Hat Text"/>
                    <a:ea typeface="Red Hat Text"/>
                    <a:cs typeface="Red Hat Text"/>
                    <a:sym typeface="Red Hat Text"/>
                  </a:rPr>
                  <a:t>Compute</a:t>
                </a:r>
                <a:endParaRPr sz="1400">
                  <a:solidFill>
                    <a:srgbClr val="FFFFFF"/>
                  </a:solidFill>
                  <a:latin typeface="Red Hat Text"/>
                  <a:ea typeface="Red Hat Text"/>
                  <a:cs typeface="Red Hat Text"/>
                  <a:sym typeface="Red Hat Text"/>
                </a:endParaRPr>
              </a:p>
            </p:txBody>
          </p:sp>
          <p:sp>
            <p:nvSpPr>
              <p:cNvPr id="1508" name="Google Shape;1508;p83"/>
              <p:cNvSpPr txBox="1"/>
              <p:nvPr/>
            </p:nvSpPr>
            <p:spPr>
              <a:xfrm>
                <a:off x="1147875" y="4055764"/>
                <a:ext cx="1161300" cy="371700"/>
              </a:xfrm>
              <a:prstGeom prst="rect">
                <a:avLst/>
              </a:prstGeom>
              <a:solidFill>
                <a:srgbClr val="2C81C6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400"/>
                  <a:buFont typeface="Red Hat Text"/>
                  <a:buNone/>
                </a:pPr>
                <a:r>
                  <a:rPr lang="en" sz="1400">
                    <a:solidFill>
                      <a:srgbClr val="FFFFFF"/>
                    </a:solidFill>
                    <a:latin typeface="Red Hat Text"/>
                    <a:ea typeface="Red Hat Text"/>
                    <a:cs typeface="Red Hat Text"/>
                    <a:sym typeface="Red Hat Text"/>
                  </a:rPr>
                  <a:t>Storage</a:t>
                </a:r>
                <a:endParaRPr sz="1400">
                  <a:solidFill>
                    <a:srgbClr val="FFFFFF"/>
                  </a:solidFill>
                  <a:latin typeface="Red Hat Text"/>
                  <a:ea typeface="Red Hat Text"/>
                  <a:cs typeface="Red Hat Text"/>
                  <a:sym typeface="Red Hat Text"/>
                </a:endParaRPr>
              </a:p>
            </p:txBody>
          </p:sp>
        </p:grpSp>
        <p:grpSp>
          <p:nvGrpSpPr>
            <p:cNvPr id="1509" name="Google Shape;1509;p83"/>
            <p:cNvGrpSpPr/>
            <p:nvPr/>
          </p:nvGrpSpPr>
          <p:grpSpPr>
            <a:xfrm>
              <a:off x="1373175" y="3209175"/>
              <a:ext cx="1372200" cy="1365600"/>
              <a:chOff x="1043300" y="3180550"/>
              <a:chExt cx="1372200" cy="1365600"/>
            </a:xfrm>
          </p:grpSpPr>
          <p:sp>
            <p:nvSpPr>
              <p:cNvPr id="1510" name="Google Shape;1510;p83"/>
              <p:cNvSpPr txBox="1"/>
              <p:nvPr/>
            </p:nvSpPr>
            <p:spPr>
              <a:xfrm>
                <a:off x="1043300" y="3180550"/>
                <a:ext cx="1372200" cy="13656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Red Hat Text"/>
                  <a:buNone/>
                </a:pPr>
                <a:r>
                  <a:rPr lang="en" sz="1400">
                    <a:solidFill>
                      <a:schemeClr val="dk1"/>
                    </a:solidFill>
                    <a:latin typeface="Red Hat Text"/>
                    <a:ea typeface="Red Hat Text"/>
                    <a:cs typeface="Red Hat Text"/>
                    <a:sym typeface="Red Hat Text"/>
                  </a:rPr>
                  <a:t>Worker</a:t>
                </a:r>
                <a:endParaRPr sz="1400">
                  <a:solidFill>
                    <a:schemeClr val="dk1"/>
                  </a:solidFill>
                  <a:latin typeface="Red Hat Text"/>
                  <a:ea typeface="Red Hat Text"/>
                  <a:cs typeface="Red Hat Text"/>
                  <a:sym typeface="Red Hat Text"/>
                </a:endParaRPr>
              </a:p>
            </p:txBody>
          </p:sp>
          <p:sp>
            <p:nvSpPr>
              <p:cNvPr id="1511" name="Google Shape;1511;p83"/>
              <p:cNvSpPr txBox="1"/>
              <p:nvPr/>
            </p:nvSpPr>
            <p:spPr>
              <a:xfrm>
                <a:off x="1147875" y="3541150"/>
                <a:ext cx="1161300" cy="371700"/>
              </a:xfrm>
              <a:prstGeom prst="rect">
                <a:avLst/>
              </a:prstGeom>
              <a:solidFill>
                <a:srgbClr val="2C81C6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400"/>
                  <a:buFont typeface="Red Hat Text"/>
                  <a:buNone/>
                </a:pPr>
                <a:r>
                  <a:rPr lang="en" sz="1400">
                    <a:solidFill>
                      <a:srgbClr val="FFFFFF"/>
                    </a:solidFill>
                    <a:latin typeface="Red Hat Text"/>
                    <a:ea typeface="Red Hat Text"/>
                    <a:cs typeface="Red Hat Text"/>
                    <a:sym typeface="Red Hat Text"/>
                  </a:rPr>
                  <a:t>Compute</a:t>
                </a:r>
                <a:endParaRPr sz="1400">
                  <a:solidFill>
                    <a:srgbClr val="FFFFFF"/>
                  </a:solidFill>
                  <a:latin typeface="Red Hat Text"/>
                  <a:ea typeface="Red Hat Text"/>
                  <a:cs typeface="Red Hat Text"/>
                  <a:sym typeface="Red Hat Text"/>
                </a:endParaRPr>
              </a:p>
            </p:txBody>
          </p:sp>
          <p:sp>
            <p:nvSpPr>
              <p:cNvPr id="1512" name="Google Shape;1512;p83"/>
              <p:cNvSpPr txBox="1"/>
              <p:nvPr/>
            </p:nvSpPr>
            <p:spPr>
              <a:xfrm>
                <a:off x="1147875" y="4055764"/>
                <a:ext cx="1161300" cy="371700"/>
              </a:xfrm>
              <a:prstGeom prst="rect">
                <a:avLst/>
              </a:prstGeom>
              <a:solidFill>
                <a:srgbClr val="2C81C6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400"/>
                  <a:buFont typeface="Red Hat Text"/>
                  <a:buNone/>
                </a:pPr>
                <a:r>
                  <a:rPr lang="en" sz="1400">
                    <a:solidFill>
                      <a:srgbClr val="FFFFFF"/>
                    </a:solidFill>
                    <a:latin typeface="Red Hat Text"/>
                    <a:ea typeface="Red Hat Text"/>
                    <a:cs typeface="Red Hat Text"/>
                    <a:sym typeface="Red Hat Text"/>
                  </a:rPr>
                  <a:t>Storage</a:t>
                </a:r>
                <a:endParaRPr sz="1400">
                  <a:solidFill>
                    <a:srgbClr val="FFFFFF"/>
                  </a:solidFill>
                  <a:latin typeface="Red Hat Text"/>
                  <a:ea typeface="Red Hat Text"/>
                  <a:cs typeface="Red Hat Text"/>
                  <a:sym typeface="Red Hat Text"/>
                </a:endParaRPr>
              </a:p>
            </p:txBody>
          </p:sp>
        </p:grpSp>
        <p:sp>
          <p:nvSpPr>
            <p:cNvPr id="1513" name="Google Shape;1513;p83"/>
            <p:cNvSpPr/>
            <p:nvPr/>
          </p:nvSpPr>
          <p:spPr>
            <a:xfrm>
              <a:off x="984050" y="2490250"/>
              <a:ext cx="2124300" cy="412800"/>
            </a:xfrm>
            <a:prstGeom prst="rect">
              <a:avLst/>
            </a:prstGeom>
            <a:solidFill>
              <a:srgbClr val="3C8FF7">
                <a:alpha val="18039"/>
              </a:srgbClr>
            </a:solidFill>
            <a:ln>
              <a:noFill/>
            </a:ln>
          </p:spPr>
          <p:txBody>
            <a:bodyPr spcFirstLastPara="1" wrap="square" lIns="731500" tIns="91425" rIns="91425" bIns="914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Red Hat Text Medium"/>
                <a:buNone/>
              </a:pPr>
              <a:r>
                <a:rPr lang="en" sz="1400">
                  <a:solidFill>
                    <a:schemeClr val="dk1"/>
                  </a:solidFill>
                  <a:latin typeface="Red Hat Text Medium"/>
                  <a:ea typeface="Red Hat Text Medium"/>
                  <a:cs typeface="Red Hat Text Medium"/>
                  <a:sym typeface="Red Hat Text Medium"/>
                </a:rPr>
                <a:t>Cluster 1</a:t>
              </a:r>
              <a:endParaRPr sz="1400">
                <a:solidFill>
                  <a:schemeClr val="dk1"/>
                </a:solidFill>
                <a:latin typeface="Red Hat Text Medium"/>
                <a:ea typeface="Red Hat Text Medium"/>
                <a:cs typeface="Red Hat Text Medium"/>
                <a:sym typeface="Red Hat Text Medium"/>
              </a:endParaRPr>
            </a:p>
          </p:txBody>
        </p:sp>
        <p:grpSp>
          <p:nvGrpSpPr>
            <p:cNvPr id="1514" name="Google Shape;1514;p83"/>
            <p:cNvGrpSpPr/>
            <p:nvPr/>
          </p:nvGrpSpPr>
          <p:grpSpPr>
            <a:xfrm>
              <a:off x="1148850" y="3011275"/>
              <a:ext cx="1372200" cy="1365600"/>
              <a:chOff x="1043300" y="3180550"/>
              <a:chExt cx="1372200" cy="1365600"/>
            </a:xfrm>
          </p:grpSpPr>
          <p:sp>
            <p:nvSpPr>
              <p:cNvPr id="1515" name="Google Shape;1515;p83"/>
              <p:cNvSpPr txBox="1"/>
              <p:nvPr/>
            </p:nvSpPr>
            <p:spPr>
              <a:xfrm>
                <a:off x="1043300" y="3180550"/>
                <a:ext cx="1372200" cy="13656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Red Hat Text"/>
                  <a:buNone/>
                </a:pPr>
                <a:r>
                  <a:rPr lang="en" sz="1200">
                    <a:solidFill>
                      <a:schemeClr val="dk1"/>
                    </a:solidFill>
                    <a:latin typeface="Red Hat Text"/>
                    <a:ea typeface="Red Hat Text"/>
                    <a:cs typeface="Red Hat Text"/>
                    <a:sym typeface="Red Hat Text"/>
                  </a:rPr>
                  <a:t>Worker</a:t>
                </a:r>
                <a:endParaRPr sz="1200">
                  <a:solidFill>
                    <a:schemeClr val="dk1"/>
                  </a:solidFill>
                  <a:latin typeface="Red Hat Text"/>
                  <a:ea typeface="Red Hat Text"/>
                  <a:cs typeface="Red Hat Text"/>
                  <a:sym typeface="Red Hat Text"/>
                </a:endParaRPr>
              </a:p>
            </p:txBody>
          </p:sp>
          <p:sp>
            <p:nvSpPr>
              <p:cNvPr id="1516" name="Google Shape;1516;p83"/>
              <p:cNvSpPr txBox="1"/>
              <p:nvPr/>
            </p:nvSpPr>
            <p:spPr>
              <a:xfrm>
                <a:off x="1147875" y="3541150"/>
                <a:ext cx="1161300" cy="371700"/>
              </a:xfrm>
              <a:prstGeom prst="rect">
                <a:avLst/>
              </a:prstGeom>
              <a:solidFill>
                <a:srgbClr val="2C81C6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200"/>
                  <a:buFont typeface="Red Hat Text"/>
                  <a:buNone/>
                </a:pPr>
                <a:r>
                  <a:rPr lang="en" sz="1200">
                    <a:solidFill>
                      <a:srgbClr val="FFFFFF"/>
                    </a:solidFill>
                    <a:latin typeface="Red Hat Text"/>
                    <a:ea typeface="Red Hat Text"/>
                    <a:cs typeface="Red Hat Text"/>
                    <a:sym typeface="Red Hat Text"/>
                  </a:rPr>
                  <a:t>Compute</a:t>
                </a:r>
                <a:endParaRPr sz="1200">
                  <a:solidFill>
                    <a:srgbClr val="FFFFFF"/>
                  </a:solidFill>
                  <a:latin typeface="Red Hat Text"/>
                  <a:ea typeface="Red Hat Text"/>
                  <a:cs typeface="Red Hat Text"/>
                  <a:sym typeface="Red Hat Text"/>
                </a:endParaRPr>
              </a:p>
            </p:txBody>
          </p:sp>
          <p:sp>
            <p:nvSpPr>
              <p:cNvPr id="1517" name="Google Shape;1517;p83"/>
              <p:cNvSpPr txBox="1"/>
              <p:nvPr/>
            </p:nvSpPr>
            <p:spPr>
              <a:xfrm>
                <a:off x="1147875" y="4055764"/>
                <a:ext cx="1161300" cy="371700"/>
              </a:xfrm>
              <a:prstGeom prst="rect">
                <a:avLst/>
              </a:prstGeom>
              <a:solidFill>
                <a:srgbClr val="2C81C6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200"/>
                  <a:buFont typeface="Red Hat Text"/>
                  <a:buNone/>
                </a:pPr>
                <a:r>
                  <a:rPr lang="en" sz="1200">
                    <a:solidFill>
                      <a:srgbClr val="FFFFFF"/>
                    </a:solidFill>
                    <a:latin typeface="Red Hat Text"/>
                    <a:ea typeface="Red Hat Text"/>
                    <a:cs typeface="Red Hat Text"/>
                    <a:sym typeface="Red Hat Text"/>
                  </a:rPr>
                  <a:t>Storage</a:t>
                </a:r>
                <a:endParaRPr sz="1200">
                  <a:solidFill>
                    <a:srgbClr val="FFFFFF"/>
                  </a:solidFill>
                  <a:latin typeface="Red Hat Text"/>
                  <a:ea typeface="Red Hat Text"/>
                  <a:cs typeface="Red Hat Text"/>
                  <a:sym typeface="Red Hat Text"/>
                </a:endParaRPr>
              </a:p>
            </p:txBody>
          </p:sp>
        </p:grpSp>
      </p:grpSp>
      <p:sp>
        <p:nvSpPr>
          <p:cNvPr id="1518" name="Google Shape;1518;p83"/>
          <p:cNvSpPr/>
          <p:nvPr/>
        </p:nvSpPr>
        <p:spPr>
          <a:xfrm>
            <a:off x="4471701" y="2339426"/>
            <a:ext cx="1633500" cy="23847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2C81C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>
              <a:solidFill>
                <a:schemeClr val="dk1"/>
              </a:solidFill>
              <a:latin typeface="Red Hat Text Medium"/>
              <a:ea typeface="Red Hat Text Medium"/>
              <a:cs typeface="Red Hat Text Medium"/>
              <a:sym typeface="Red Hat Text Medium"/>
            </a:endParaRPr>
          </a:p>
        </p:txBody>
      </p:sp>
      <p:sp>
        <p:nvSpPr>
          <p:cNvPr id="1519" name="Google Shape;1519;p83"/>
          <p:cNvSpPr/>
          <p:nvPr/>
        </p:nvSpPr>
        <p:spPr>
          <a:xfrm>
            <a:off x="4471701" y="2339425"/>
            <a:ext cx="1633500" cy="493200"/>
          </a:xfrm>
          <a:prstGeom prst="rect">
            <a:avLst/>
          </a:prstGeom>
          <a:solidFill>
            <a:srgbClr val="3C8FF7">
              <a:alpha val="1803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ed Hat Text Medium"/>
              <a:buNone/>
            </a:pPr>
            <a:r>
              <a:rPr lang="en" sz="1400">
                <a:solidFill>
                  <a:schemeClr val="dk1"/>
                </a:solidFill>
                <a:latin typeface="Red Hat Text Medium"/>
                <a:ea typeface="Red Hat Text Medium"/>
                <a:cs typeface="Red Hat Text Medium"/>
                <a:sym typeface="Red Hat Text Medium"/>
              </a:rPr>
              <a:t>Bare-metal RHEL</a:t>
            </a:r>
            <a:endParaRPr sz="1400">
              <a:solidFill>
                <a:schemeClr val="dk1"/>
              </a:solidFill>
              <a:latin typeface="Red Hat Text Medium"/>
              <a:ea typeface="Red Hat Text Medium"/>
              <a:cs typeface="Red Hat Text Medium"/>
              <a:sym typeface="Red Hat Text Medium"/>
            </a:endParaRPr>
          </a:p>
        </p:txBody>
      </p:sp>
      <p:sp>
        <p:nvSpPr>
          <p:cNvPr id="1520" name="Google Shape;1520;p83"/>
          <p:cNvSpPr txBox="1"/>
          <p:nvPr/>
        </p:nvSpPr>
        <p:spPr>
          <a:xfrm>
            <a:off x="4609775" y="2946165"/>
            <a:ext cx="1372200" cy="132043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521" name="Google Shape;1521;p83"/>
          <p:cNvSpPr/>
          <p:nvPr/>
        </p:nvSpPr>
        <p:spPr>
          <a:xfrm>
            <a:off x="6266201" y="2339426"/>
            <a:ext cx="1633500" cy="23847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>
              <a:solidFill>
                <a:schemeClr val="dk1"/>
              </a:solidFill>
              <a:latin typeface="Red Hat Text Medium"/>
              <a:ea typeface="Red Hat Text Medium"/>
              <a:cs typeface="Red Hat Text Medium"/>
              <a:sym typeface="Red Hat Text Medium"/>
            </a:endParaRPr>
          </a:p>
        </p:txBody>
      </p:sp>
      <p:sp>
        <p:nvSpPr>
          <p:cNvPr id="1522" name="Google Shape;1522;p83"/>
          <p:cNvSpPr txBox="1"/>
          <p:nvPr/>
        </p:nvSpPr>
        <p:spPr>
          <a:xfrm>
            <a:off x="6404275" y="2946165"/>
            <a:ext cx="1372200" cy="132043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523" name="Google Shape;1523;p83"/>
          <p:cNvSpPr/>
          <p:nvPr/>
        </p:nvSpPr>
        <p:spPr>
          <a:xfrm>
            <a:off x="8060701" y="2339426"/>
            <a:ext cx="1633500" cy="23847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>
              <a:solidFill>
                <a:schemeClr val="dk1"/>
              </a:solidFill>
              <a:latin typeface="Red Hat Text Medium"/>
              <a:ea typeface="Red Hat Text Medium"/>
              <a:cs typeface="Red Hat Text Medium"/>
              <a:sym typeface="Red Hat Text Medium"/>
            </a:endParaRPr>
          </a:p>
        </p:txBody>
      </p:sp>
      <p:sp>
        <p:nvSpPr>
          <p:cNvPr id="1524" name="Google Shape;1524;p83"/>
          <p:cNvSpPr txBox="1"/>
          <p:nvPr/>
        </p:nvSpPr>
        <p:spPr>
          <a:xfrm>
            <a:off x="8198775" y="2946165"/>
            <a:ext cx="1372200" cy="132043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cxnSp>
        <p:nvCxnSpPr>
          <p:cNvPr id="1525" name="Google Shape;1525;p83"/>
          <p:cNvCxnSpPr/>
          <p:nvPr/>
        </p:nvCxnSpPr>
        <p:spPr>
          <a:xfrm>
            <a:off x="3330701" y="4086525"/>
            <a:ext cx="957900" cy="0"/>
          </a:xfrm>
          <a:prstGeom prst="straightConnector1">
            <a:avLst/>
          </a:prstGeom>
          <a:noFill/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0000" dir="5400000" rotWithShape="0">
              <a:srgbClr val="000000">
                <a:alpha val="0"/>
              </a:srgbClr>
            </a:outerShdw>
          </a:effectLst>
        </p:spPr>
      </p:cxnSp>
      <p:sp>
        <p:nvSpPr>
          <p:cNvPr id="1526" name="Google Shape;1526;p83"/>
          <p:cNvSpPr txBox="1"/>
          <p:nvPr/>
        </p:nvSpPr>
        <p:spPr>
          <a:xfrm>
            <a:off x="8296801" y="4376151"/>
            <a:ext cx="1161300" cy="2091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ed Hat Text"/>
              <a:buNone/>
            </a:pPr>
            <a:r>
              <a:rPr lang="en" sz="1400">
                <a:solidFill>
                  <a:srgbClr val="FFFFFF"/>
                </a:solidFill>
                <a:latin typeface="Red Hat Text"/>
                <a:ea typeface="Red Hat Text"/>
                <a:cs typeface="Red Hat Text"/>
                <a:sym typeface="Red Hat Text"/>
              </a:rPr>
              <a:t>S3A/S3</a:t>
            </a:r>
            <a:endParaRPr sz="1400">
              <a:solidFill>
                <a:srgbClr val="FFFFFF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527" name="Google Shape;1527;p83"/>
          <p:cNvSpPr txBox="1"/>
          <p:nvPr/>
        </p:nvSpPr>
        <p:spPr>
          <a:xfrm>
            <a:off x="6502301" y="4376151"/>
            <a:ext cx="1161300" cy="209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ed Hat Text"/>
              <a:buNone/>
            </a:pPr>
            <a:r>
              <a:rPr lang="en" sz="1400">
                <a:solidFill>
                  <a:srgbClr val="FFFFFF"/>
                </a:solidFill>
                <a:latin typeface="Red Hat Text"/>
                <a:ea typeface="Red Hat Text"/>
                <a:cs typeface="Red Hat Text"/>
                <a:sym typeface="Red Hat Text"/>
              </a:rPr>
              <a:t>S3A</a:t>
            </a:r>
            <a:endParaRPr sz="1400">
              <a:solidFill>
                <a:srgbClr val="FFFFFF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528" name="Google Shape;1528;p83"/>
          <p:cNvSpPr txBox="1"/>
          <p:nvPr/>
        </p:nvSpPr>
        <p:spPr>
          <a:xfrm>
            <a:off x="4722475" y="4376151"/>
            <a:ext cx="1161300" cy="209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ed Hat Text"/>
              <a:buNone/>
            </a:pPr>
            <a:r>
              <a:rPr lang="en" sz="1400">
                <a:solidFill>
                  <a:srgbClr val="FFFFFF"/>
                </a:solidFill>
                <a:latin typeface="Red Hat Text"/>
                <a:ea typeface="Red Hat Text"/>
                <a:cs typeface="Red Hat Text"/>
                <a:sym typeface="Red Hat Text"/>
              </a:rPr>
              <a:t>S3A</a:t>
            </a:r>
            <a:endParaRPr sz="1400">
              <a:solidFill>
                <a:srgbClr val="FFFFFF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pic>
        <p:nvPicPr>
          <p:cNvPr id="1529" name="Google Shape;1529;p8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67265" y="2405311"/>
            <a:ext cx="1235223" cy="3865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0" name="Google Shape;1530;p8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342389" y="2435037"/>
            <a:ext cx="1481123" cy="289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1" name="Google Shape;1531;p8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41251" y="2526400"/>
            <a:ext cx="731700" cy="3542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2" name="Google Shape;1532;p8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937275" y="3164200"/>
            <a:ext cx="731700" cy="3542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3" name="Google Shape;1533;p8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663050" y="3124827"/>
            <a:ext cx="839815" cy="433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4" name="Google Shape;1534;p83" descr="Image result for HDFS logo"/>
          <p:cNvPicPr preferRelativeResize="0"/>
          <p:nvPr/>
        </p:nvPicPr>
        <p:blipFill rotWithShape="1">
          <a:blip r:embed="rId9">
            <a:alphaModFix/>
          </a:blip>
          <a:srcRect t="18675" b="20155"/>
          <a:stretch/>
        </p:blipFill>
        <p:spPr>
          <a:xfrm>
            <a:off x="4681256" y="3705658"/>
            <a:ext cx="1243737" cy="483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5" name="Google Shape;1535;p83" descr="Image result for HDFS logo"/>
          <p:cNvPicPr preferRelativeResize="0"/>
          <p:nvPr/>
        </p:nvPicPr>
        <p:blipFill rotWithShape="1">
          <a:blip r:embed="rId9">
            <a:alphaModFix/>
          </a:blip>
          <a:srcRect t="18675" b="20155"/>
          <a:stretch/>
        </p:blipFill>
        <p:spPr>
          <a:xfrm>
            <a:off x="6468505" y="3705658"/>
            <a:ext cx="1243737" cy="483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6" name="Google Shape;1536;p83" descr="Image result for HDFS logo"/>
          <p:cNvPicPr preferRelativeResize="0"/>
          <p:nvPr/>
        </p:nvPicPr>
        <p:blipFill rotWithShape="1">
          <a:blip r:embed="rId9">
            <a:alphaModFix/>
          </a:blip>
          <a:srcRect t="18675" b="20155"/>
          <a:stretch/>
        </p:blipFill>
        <p:spPr>
          <a:xfrm>
            <a:off x="8263005" y="3705658"/>
            <a:ext cx="1243737" cy="483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7" name="Google Shape;1537;p8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596761" y="3066601"/>
            <a:ext cx="561387" cy="289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8" name="Google Shape;1538;p8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564373" y="3311126"/>
            <a:ext cx="626163" cy="3865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3" name="Google Shape;1543;p84"/>
          <p:cNvSpPr txBox="1">
            <a:spLocks noGrp="1"/>
          </p:cNvSpPr>
          <p:nvPr>
            <p:ph type="title"/>
          </p:nvPr>
        </p:nvSpPr>
        <p:spPr>
          <a:xfrm>
            <a:off x="1752600" y="869800"/>
            <a:ext cx="8686800" cy="96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ed Hat Display"/>
              <a:buNone/>
            </a:pPr>
            <a:r>
              <a:rPr lang="en" sz="2600">
                <a:solidFill>
                  <a:schemeClr val="dk1"/>
                </a:solidFill>
              </a:rPr>
              <a:t>RGW  Features</a:t>
            </a:r>
            <a:endParaRPr sz="2600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Calibri"/>
              <a:buNone/>
            </a:pPr>
            <a:endParaRPr sz="2600">
              <a:solidFill>
                <a:schemeClr val="dk1"/>
              </a:solidFill>
            </a:endParaRPr>
          </a:p>
        </p:txBody>
      </p:sp>
      <p:sp>
        <p:nvSpPr>
          <p:cNvPr id="1544" name="Google Shape;1544;p84"/>
          <p:cNvSpPr txBox="1"/>
          <p:nvPr/>
        </p:nvSpPr>
        <p:spPr>
          <a:xfrm>
            <a:off x="876241" y="1661358"/>
            <a:ext cx="4810183" cy="4620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Red Hat Text"/>
              <a:buChar char="●"/>
            </a:pPr>
            <a:r>
              <a:rPr lang="en" sz="1800" i="0" u="none" strike="noStrike" cap="none">
                <a:solidFill>
                  <a:srgbClr val="595959"/>
                </a:solidFill>
                <a:latin typeface="Red Hat Text"/>
                <a:ea typeface="Red Hat Text"/>
                <a:cs typeface="Red Hat Text"/>
                <a:sym typeface="Red Hat Text"/>
              </a:rPr>
              <a:t>Very strong S3 API compatibility</a:t>
            </a:r>
            <a:endParaRPr>
              <a:latin typeface="Red Hat Text"/>
              <a:ea typeface="Red Hat Text"/>
              <a:cs typeface="Red Hat Text"/>
              <a:sym typeface="Red Hat Text"/>
            </a:endParaRPr>
          </a:p>
          <a:p>
            <a:pPr marL="914400" marR="0" lvl="1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Red Hat Text"/>
              <a:buChar char="○"/>
            </a:pPr>
            <a:r>
              <a:rPr lang="en" sz="1600" i="0" u="none" strike="noStrike" cap="none">
                <a:solidFill>
                  <a:srgbClr val="595959"/>
                </a:solidFill>
                <a:latin typeface="Red Hat Text"/>
                <a:ea typeface="Red Hat Text"/>
                <a:cs typeface="Red Hat Text"/>
                <a:sym typeface="Red Hat Text"/>
              </a:rPr>
              <a:t>https://github.com/ceph/s3-tests functional test suite</a:t>
            </a:r>
            <a:endParaRPr>
              <a:latin typeface="Red Hat Text"/>
              <a:ea typeface="Red Hat Text"/>
              <a:cs typeface="Red Hat Text"/>
              <a:sym typeface="Red Hat Text"/>
            </a:endParaRPr>
          </a:p>
          <a:p>
            <a:pPr marL="457200" marR="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Red Hat Text"/>
              <a:buChar char="●"/>
            </a:pPr>
            <a:r>
              <a:rPr lang="en" sz="1800" i="0" u="none" strike="noStrike" cap="none">
                <a:solidFill>
                  <a:srgbClr val="595959"/>
                </a:solidFill>
                <a:latin typeface="Red Hat Text"/>
                <a:ea typeface="Red Hat Text"/>
                <a:cs typeface="Red Hat Text"/>
                <a:sym typeface="Red Hat Text"/>
              </a:rPr>
              <a:t>Security (AD/Ldap)</a:t>
            </a:r>
            <a:endParaRPr>
              <a:latin typeface="Red Hat Text"/>
              <a:ea typeface="Red Hat Text"/>
              <a:cs typeface="Red Hat Text"/>
              <a:sym typeface="Red Hat Text"/>
            </a:endParaRPr>
          </a:p>
          <a:p>
            <a:pPr marL="457200" marR="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Red Hat Text"/>
              <a:buChar char="●"/>
            </a:pPr>
            <a:r>
              <a:rPr lang="en" sz="1800" i="0" u="none" strike="noStrike" cap="none">
                <a:solidFill>
                  <a:srgbClr val="595959"/>
                </a:solidFill>
                <a:latin typeface="Red Hat Text"/>
                <a:ea typeface="Red Hat Text"/>
                <a:cs typeface="Red Hat Text"/>
                <a:sym typeface="Red Hat Text"/>
              </a:rPr>
              <a:t>Encryption (various flavors of API like Vault)</a:t>
            </a:r>
            <a:endParaRPr>
              <a:latin typeface="Red Hat Text"/>
              <a:ea typeface="Red Hat Text"/>
              <a:cs typeface="Red Hat Text"/>
              <a:sym typeface="Red Hat Text"/>
            </a:endParaRPr>
          </a:p>
          <a:p>
            <a:pPr marL="457200" marR="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Red Hat Text"/>
              <a:buChar char="●"/>
            </a:pPr>
            <a:r>
              <a:rPr lang="en" sz="1800" i="0" u="none" strike="noStrike" cap="none">
                <a:solidFill>
                  <a:srgbClr val="595959"/>
                </a:solidFill>
                <a:latin typeface="Red Hat Text"/>
                <a:ea typeface="Red Hat Text"/>
                <a:cs typeface="Red Hat Text"/>
                <a:sym typeface="Red Hat Text"/>
              </a:rPr>
              <a:t>Compression</a:t>
            </a:r>
            <a:endParaRPr>
              <a:latin typeface="Red Hat Text"/>
              <a:ea typeface="Red Hat Text"/>
              <a:cs typeface="Red Hat Text"/>
              <a:sym typeface="Red Hat Text"/>
            </a:endParaRPr>
          </a:p>
          <a:p>
            <a:pPr marL="457200" marR="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Red Hat Text"/>
              <a:buChar char="●"/>
            </a:pPr>
            <a:r>
              <a:rPr lang="en" sz="1800" i="0" u="none" strike="noStrike" cap="none">
                <a:solidFill>
                  <a:srgbClr val="595959"/>
                </a:solidFill>
                <a:latin typeface="Red Hat Text"/>
                <a:ea typeface="Red Hat Text"/>
                <a:cs typeface="Red Hat Text"/>
                <a:sym typeface="Red Hat Text"/>
              </a:rPr>
              <a:t>Metadata search with ElasticSearch</a:t>
            </a:r>
            <a:endParaRPr sz="1800" i="0" u="none" strike="noStrike" cap="none">
              <a:solidFill>
                <a:srgbClr val="595959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457200" marR="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Red Hat Text"/>
              <a:buChar char="●"/>
            </a:pPr>
            <a:r>
              <a:rPr lang="en" sz="1800" i="0" u="none" strike="noStrike" cap="none">
                <a:solidFill>
                  <a:srgbClr val="595959"/>
                </a:solidFill>
                <a:latin typeface="Red Hat Text"/>
                <a:ea typeface="Red Hat Text"/>
                <a:cs typeface="Red Hat Text"/>
                <a:sym typeface="Red Hat Text"/>
              </a:rPr>
              <a:t>Bucket notifications</a:t>
            </a:r>
            <a:endParaRPr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595959"/>
              </a:buClr>
              <a:buSzPts val="1400"/>
              <a:buFont typeface="Overpass"/>
              <a:buNone/>
            </a:pPr>
            <a:endParaRPr sz="1600" i="0" u="none" strike="noStrike" cap="none">
              <a:solidFill>
                <a:srgbClr val="595959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545" name="Google Shape;1545;p84"/>
          <p:cNvSpPr txBox="1"/>
          <p:nvPr/>
        </p:nvSpPr>
        <p:spPr>
          <a:xfrm>
            <a:off x="6136413" y="1573894"/>
            <a:ext cx="5179345" cy="39411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Red Hat Text"/>
              <a:buChar char="●"/>
            </a:pPr>
            <a:r>
              <a:rPr lang="en" sz="1800" i="0" u="none" strike="noStrike" cap="none">
                <a:solidFill>
                  <a:srgbClr val="595959"/>
                </a:solidFill>
                <a:latin typeface="Red Hat Text"/>
                <a:ea typeface="Red Hat Text"/>
                <a:cs typeface="Red Hat Text"/>
                <a:sym typeface="Red Hat Text"/>
              </a:rPr>
              <a:t>Multiple storage classes</a:t>
            </a:r>
            <a:endParaRPr>
              <a:latin typeface="Red Hat Text"/>
              <a:ea typeface="Red Hat Text"/>
              <a:cs typeface="Red Hat Text"/>
              <a:sym typeface="Red Hat Text"/>
            </a:endParaRPr>
          </a:p>
          <a:p>
            <a: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Red Hat Text"/>
              <a:buChar char="○"/>
            </a:pPr>
            <a:r>
              <a:rPr lang="en" sz="1600" i="0" u="none" strike="noStrike" cap="none">
                <a:solidFill>
                  <a:srgbClr val="595959"/>
                </a:solidFill>
                <a:latin typeface="Red Hat Text"/>
                <a:ea typeface="Red Hat Text"/>
                <a:cs typeface="Red Hat Text"/>
                <a:sym typeface="Red Hat Text"/>
              </a:rPr>
              <a:t>Map classes to RADOS pools</a:t>
            </a:r>
            <a:endParaRPr>
              <a:latin typeface="Red Hat Text"/>
              <a:ea typeface="Red Hat Text"/>
              <a:cs typeface="Red Hat Text"/>
              <a:sym typeface="Red Hat Text"/>
            </a:endParaRPr>
          </a:p>
          <a:p>
            <a: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Red Hat Text"/>
              <a:buChar char="○"/>
            </a:pPr>
            <a:r>
              <a:rPr lang="en" sz="1600" i="0" u="none" strike="noStrike" cap="none">
                <a:solidFill>
                  <a:srgbClr val="595959"/>
                </a:solidFill>
                <a:latin typeface="Red Hat Text"/>
                <a:ea typeface="Red Hat Text"/>
                <a:cs typeface="Red Hat Text"/>
                <a:sym typeface="Red Hat Text"/>
              </a:rPr>
              <a:t>Choose storage for individual objects or set a bucket policy</a:t>
            </a:r>
            <a:endParaRPr sz="1600" i="0" u="none" strike="noStrike" cap="none">
              <a:solidFill>
                <a:srgbClr val="595959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Red Hat Text"/>
              <a:buChar char="●"/>
            </a:pPr>
            <a:r>
              <a:rPr lang="en" sz="1800" i="0" u="none" strike="noStrike" cap="none">
                <a:solidFill>
                  <a:srgbClr val="595959"/>
                </a:solidFill>
                <a:latin typeface="Red Hat Text"/>
                <a:ea typeface="Red Hat Text"/>
                <a:cs typeface="Red Hat Text"/>
                <a:sym typeface="Red Hat Text"/>
              </a:rPr>
              <a:t>Lifecycle management</a:t>
            </a:r>
            <a:endParaRPr>
              <a:latin typeface="Red Hat Text"/>
              <a:ea typeface="Red Hat Text"/>
              <a:cs typeface="Red Hat Text"/>
              <a:sym typeface="Red Hat Text"/>
            </a:endParaRPr>
          </a:p>
          <a:p>
            <a: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Red Hat Text"/>
              <a:buChar char="○"/>
            </a:pPr>
            <a:r>
              <a:rPr lang="en" sz="1600" i="0" u="none" strike="noStrike" cap="none">
                <a:solidFill>
                  <a:srgbClr val="595959"/>
                </a:solidFill>
                <a:latin typeface="Red Hat Text"/>
                <a:ea typeface="Red Hat Text"/>
                <a:cs typeface="Red Hat Text"/>
                <a:sym typeface="Red Hat Text"/>
              </a:rPr>
              <a:t>Bucket policy to automatically move objects between storage tiers and/or expire</a:t>
            </a:r>
            <a:endParaRPr>
              <a:latin typeface="Red Hat Text"/>
              <a:ea typeface="Red Hat Text"/>
              <a:cs typeface="Red Hat Text"/>
              <a:sym typeface="Red Hat Text"/>
            </a:endParaRPr>
          </a:p>
          <a:p>
            <a: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Red Hat Text"/>
              <a:buChar char="○"/>
            </a:pPr>
            <a:r>
              <a:rPr lang="en" sz="1600" i="0" u="none" strike="noStrike" cap="none">
                <a:solidFill>
                  <a:srgbClr val="595959"/>
                </a:solidFill>
                <a:latin typeface="Red Hat Text"/>
                <a:ea typeface="Red Hat Text"/>
                <a:cs typeface="Red Hat Text"/>
                <a:sym typeface="Red Hat Text"/>
              </a:rPr>
              <a:t>Time-based</a:t>
            </a:r>
            <a:endParaRPr sz="1600" i="0" u="none" strike="noStrike" cap="none">
              <a:solidFill>
                <a:srgbClr val="595959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Red Hat Text"/>
              <a:buChar char="●"/>
            </a:pPr>
            <a:r>
              <a:rPr lang="en" sz="1800" i="0" u="none" strike="noStrike" cap="none">
                <a:solidFill>
                  <a:srgbClr val="595959"/>
                </a:solidFill>
                <a:latin typeface="Red Hat Text"/>
                <a:ea typeface="Red Hat Text"/>
                <a:cs typeface="Red Hat Text"/>
                <a:sym typeface="Red Hat Text"/>
              </a:rPr>
              <a:t>Archive zone</a:t>
            </a:r>
            <a:endParaRPr>
              <a:latin typeface="Red Hat Text"/>
              <a:ea typeface="Red Hat Text"/>
              <a:cs typeface="Red Hat Text"/>
              <a:sym typeface="Red Hat Text"/>
            </a:endParaRPr>
          </a:p>
          <a:p>
            <a: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Red Hat Text"/>
              <a:buChar char="○"/>
            </a:pPr>
            <a:r>
              <a:rPr lang="en" sz="1600" i="0" u="none" strike="noStrike" cap="none">
                <a:solidFill>
                  <a:srgbClr val="595959"/>
                </a:solidFill>
                <a:latin typeface="Red Hat Text"/>
                <a:ea typeface="Red Hat Text"/>
                <a:cs typeface="Red Hat Text"/>
                <a:sym typeface="Red Hat Text"/>
              </a:rPr>
              <a:t>Archive and preserve full storage history</a:t>
            </a:r>
            <a:endParaRPr sz="1600" i="0" u="none" strike="noStrike" cap="none">
              <a:solidFill>
                <a:srgbClr val="595959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0" name="Google Shape;1550;p8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8258" y="1744520"/>
            <a:ext cx="9825818" cy="3823326"/>
          </a:xfrm>
          <a:prstGeom prst="rect">
            <a:avLst/>
          </a:prstGeom>
          <a:noFill/>
          <a:ln>
            <a:noFill/>
          </a:ln>
        </p:spPr>
      </p:pic>
      <p:sp>
        <p:nvSpPr>
          <p:cNvPr id="1551" name="Google Shape;1551;p85"/>
          <p:cNvSpPr txBox="1">
            <a:spLocks noGrp="1"/>
          </p:cNvSpPr>
          <p:nvPr>
            <p:ph type="title"/>
          </p:nvPr>
        </p:nvSpPr>
        <p:spPr>
          <a:xfrm>
            <a:off x="1752600" y="869800"/>
            <a:ext cx="8686800" cy="96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ed Hat Display"/>
              <a:buNone/>
            </a:pPr>
            <a:r>
              <a:rPr lang="en" sz="2600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S3 Federation et Multi Sites</a:t>
            </a:r>
            <a:endParaRPr sz="2600">
              <a:solidFill>
                <a:schemeClr val="dk1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  <a:p>
            <a:pPr marL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Calibri"/>
              <a:buNone/>
            </a:pPr>
            <a:endParaRPr sz="2600">
              <a:solidFill>
                <a:schemeClr val="dk1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</p:txBody>
      </p:sp>
      <p:sp>
        <p:nvSpPr>
          <p:cNvPr id="1552" name="Google Shape;1552;p85"/>
          <p:cNvSpPr txBox="1"/>
          <p:nvPr/>
        </p:nvSpPr>
        <p:spPr>
          <a:xfrm>
            <a:off x="462767" y="5789600"/>
            <a:ext cx="54284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1900" rIns="0" bIns="121900" anchor="t" anchorCtr="0">
            <a:noAutofit/>
          </a:bodyPr>
          <a:lstStyle/>
          <a:p>
            <a:pPr marL="609585" marR="0" lvl="0" indent="-40638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ed Hat Text"/>
              <a:buChar char="●"/>
            </a:pPr>
            <a:r>
              <a:rPr lang="en" sz="1600">
                <a:solidFill>
                  <a:schemeClr val="dk2"/>
                </a:solidFill>
                <a:latin typeface="Red Hat Text"/>
                <a:ea typeface="Red Hat Text"/>
                <a:cs typeface="Red Hat Text"/>
                <a:sym typeface="Red Hat Text"/>
              </a:rPr>
              <a:t>Zones may be different clusters and/or sites</a:t>
            </a:r>
            <a:endParaRPr sz="1600">
              <a:solidFill>
                <a:schemeClr val="dk2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609585" marR="0" lvl="0" indent="-40638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ed Hat Text"/>
              <a:buChar char="●"/>
            </a:pPr>
            <a:r>
              <a:rPr lang="en" sz="1600">
                <a:solidFill>
                  <a:schemeClr val="dk2"/>
                </a:solidFill>
                <a:latin typeface="Red Hat Text"/>
                <a:ea typeface="Red Hat Text"/>
                <a:cs typeface="Red Hat Text"/>
                <a:sym typeface="Red Hat Text"/>
              </a:rPr>
              <a:t>Global view of users and buckets</a:t>
            </a:r>
            <a:endParaRPr sz="1600">
              <a:solidFill>
                <a:schemeClr val="dk2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553" name="Google Shape;1553;p85"/>
          <p:cNvSpPr txBox="1"/>
          <p:nvPr/>
        </p:nvSpPr>
        <p:spPr>
          <a:xfrm>
            <a:off x="5891167" y="5789600"/>
            <a:ext cx="54284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1900" rIns="0" bIns="121900" anchor="t" anchorCtr="0">
            <a:noAutofit/>
          </a:bodyPr>
          <a:lstStyle/>
          <a:p>
            <a:pPr marL="609585" marR="0" lvl="0" indent="-40638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ed Hat Text"/>
              <a:buChar char="●"/>
            </a:pPr>
            <a:r>
              <a:rPr lang="en" sz="1600">
                <a:solidFill>
                  <a:schemeClr val="dk2"/>
                </a:solidFill>
                <a:latin typeface="Red Hat Text"/>
                <a:ea typeface="Red Hat Text"/>
                <a:cs typeface="Red Hat Text"/>
                <a:sym typeface="Red Hat Text"/>
              </a:rPr>
              <a:t>Each bucket placed in a ZoneGroup</a:t>
            </a:r>
            <a:endParaRPr sz="1600">
              <a:solidFill>
                <a:schemeClr val="dk2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609585" marR="0" lvl="0" indent="-40638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ed Hat Text"/>
              <a:buChar char="●"/>
            </a:pPr>
            <a:r>
              <a:rPr lang="en" sz="1600">
                <a:solidFill>
                  <a:schemeClr val="dk2"/>
                </a:solidFill>
                <a:latin typeface="Red Hat Text"/>
                <a:ea typeface="Red Hat Text"/>
                <a:cs typeface="Red Hat Text"/>
                <a:sym typeface="Red Hat Text"/>
              </a:rPr>
              <a:t>Data replicated between all Zones in a ZoneGroup</a:t>
            </a:r>
            <a:endParaRPr sz="1600">
              <a:solidFill>
                <a:schemeClr val="dk2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8" name="Google Shape;1558;p86"/>
          <p:cNvSpPr txBox="1">
            <a:spLocks noGrp="1"/>
          </p:cNvSpPr>
          <p:nvPr>
            <p:ph type="title"/>
          </p:nvPr>
        </p:nvSpPr>
        <p:spPr>
          <a:xfrm>
            <a:off x="595805" y="420356"/>
            <a:ext cx="11182000" cy="9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Overpass"/>
              <a:buNone/>
            </a:pPr>
            <a:r>
              <a:rPr lang="en" sz="2600">
                <a:solidFill>
                  <a:schemeClr val="dk1"/>
                </a:solidFill>
              </a:rPr>
              <a:t>Object storage : Example</a:t>
            </a:r>
            <a:endParaRPr sz="2600">
              <a:solidFill>
                <a:schemeClr val="dk1"/>
              </a:solidFill>
            </a:endParaRPr>
          </a:p>
        </p:txBody>
      </p:sp>
      <p:sp>
        <p:nvSpPr>
          <p:cNvPr id="1559" name="Google Shape;1559;p86"/>
          <p:cNvSpPr txBox="1"/>
          <p:nvPr/>
        </p:nvSpPr>
        <p:spPr>
          <a:xfrm>
            <a:off x="2086002" y="1628781"/>
            <a:ext cx="3860456" cy="467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" sz="2800">
                <a:solidFill>
                  <a:schemeClr val="accent1"/>
                </a:solidFill>
                <a:latin typeface="Red Hat Text"/>
                <a:ea typeface="Red Hat Text"/>
                <a:cs typeface="Red Hat Text"/>
                <a:sym typeface="Red Hat Text"/>
              </a:rPr>
              <a:t>Stockage Fichier</a:t>
            </a:r>
            <a:endParaRPr>
              <a:latin typeface="Red Hat Text"/>
              <a:ea typeface="Red Hat Text"/>
              <a:cs typeface="Red Hat Text"/>
              <a:sym typeface="Red Hat Text"/>
            </a:endParaRPr>
          </a:p>
        </p:txBody>
      </p:sp>
      <p:pic>
        <p:nvPicPr>
          <p:cNvPr id="1560" name="Google Shape;1560;p8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02714" y="2401091"/>
            <a:ext cx="3817888" cy="146309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61" name="Google Shape;1561;p86"/>
          <p:cNvCxnSpPr/>
          <p:nvPr/>
        </p:nvCxnSpPr>
        <p:spPr>
          <a:xfrm>
            <a:off x="5579170" y="1436925"/>
            <a:ext cx="0" cy="5020753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562" name="Google Shape;1562;p86"/>
          <p:cNvSpPr txBox="1"/>
          <p:nvPr/>
        </p:nvSpPr>
        <p:spPr>
          <a:xfrm>
            <a:off x="7221356" y="1628781"/>
            <a:ext cx="3860456" cy="467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" sz="2800">
                <a:solidFill>
                  <a:schemeClr val="accent1"/>
                </a:solidFill>
                <a:latin typeface="Red Hat Text"/>
                <a:ea typeface="Red Hat Text"/>
                <a:cs typeface="Red Hat Text"/>
                <a:sym typeface="Red Hat Text"/>
              </a:rPr>
              <a:t>Stockage objet</a:t>
            </a:r>
            <a:endParaRPr>
              <a:latin typeface="Red Hat Text"/>
              <a:ea typeface="Red Hat Text"/>
              <a:cs typeface="Red Hat Text"/>
              <a:sym typeface="Red Hat Text"/>
            </a:endParaRPr>
          </a:p>
        </p:txBody>
      </p:sp>
      <p:pic>
        <p:nvPicPr>
          <p:cNvPr id="1563" name="Google Shape;1563;p8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77551" y="2501473"/>
            <a:ext cx="3664520" cy="14458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4" name="Google Shape;1564;p8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479921" y="3947301"/>
            <a:ext cx="1814473" cy="15776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9" name="Google Shape;1569;p87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700" cy="1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"/>
              <a:t>28</a:t>
            </a:fld>
            <a:endParaRPr/>
          </a:p>
        </p:txBody>
      </p:sp>
      <p:grpSp>
        <p:nvGrpSpPr>
          <p:cNvPr id="1570" name="Google Shape;1570;p87"/>
          <p:cNvGrpSpPr/>
          <p:nvPr/>
        </p:nvGrpSpPr>
        <p:grpSpPr>
          <a:xfrm>
            <a:off x="4037526" y="3095522"/>
            <a:ext cx="1374000" cy="1491944"/>
            <a:chOff x="10588413" y="4877131"/>
            <a:chExt cx="1374000" cy="1491944"/>
          </a:xfrm>
        </p:grpSpPr>
        <p:pic>
          <p:nvPicPr>
            <p:cNvPr id="1571" name="Google Shape;1571;p8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0608502" y="4877131"/>
              <a:ext cx="1333812" cy="13338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72" name="Google Shape;1572;p87"/>
            <p:cNvSpPr txBox="1"/>
            <p:nvPr/>
          </p:nvSpPr>
          <p:spPr>
            <a:xfrm>
              <a:off x="10588413" y="5988075"/>
              <a:ext cx="13740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ed Hat Text"/>
                <a:buNone/>
              </a:pPr>
              <a:r>
                <a:rPr lang="en" sz="1800">
                  <a:solidFill>
                    <a:schemeClr val="dk1"/>
                  </a:solidFill>
                  <a:latin typeface="Red Hat Text"/>
                  <a:ea typeface="Red Hat Text"/>
                  <a:cs typeface="Red Hat Text"/>
                  <a:sym typeface="Red Hat Text"/>
                </a:rPr>
                <a:t>Object</a:t>
              </a:r>
              <a:br>
                <a:rPr lang="en" sz="1800">
                  <a:solidFill>
                    <a:schemeClr val="dk1"/>
                  </a:solidFill>
                  <a:latin typeface="Red Hat Text"/>
                  <a:ea typeface="Red Hat Text"/>
                  <a:cs typeface="Red Hat Text"/>
                  <a:sym typeface="Red Hat Text"/>
                </a:rPr>
              </a:br>
              <a:r>
                <a:rPr lang="en" sz="1800">
                  <a:solidFill>
                    <a:schemeClr val="dk1"/>
                  </a:solidFill>
                  <a:latin typeface="Red Hat Text"/>
                  <a:ea typeface="Red Hat Text"/>
                  <a:cs typeface="Red Hat Text"/>
                  <a:sym typeface="Red Hat Text"/>
                </a:rPr>
                <a:t>Bucket</a:t>
              </a:r>
              <a:endParaRPr sz="18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endParaRPr>
            </a:p>
          </p:txBody>
        </p:sp>
      </p:grpSp>
      <p:grpSp>
        <p:nvGrpSpPr>
          <p:cNvPr id="1573" name="Google Shape;1573;p87"/>
          <p:cNvGrpSpPr/>
          <p:nvPr/>
        </p:nvGrpSpPr>
        <p:grpSpPr>
          <a:xfrm>
            <a:off x="7515950" y="2043813"/>
            <a:ext cx="1374000" cy="980237"/>
            <a:chOff x="8553725" y="2207038"/>
            <a:chExt cx="1374000" cy="980237"/>
          </a:xfrm>
        </p:grpSpPr>
        <p:pic>
          <p:nvPicPr>
            <p:cNvPr id="1574" name="Google Shape;1574;p8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08731" y="2207038"/>
              <a:ext cx="863988" cy="86398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75" name="Google Shape;1575;p87"/>
            <p:cNvSpPr txBox="1"/>
            <p:nvPr/>
          </p:nvSpPr>
          <p:spPr>
            <a:xfrm>
              <a:off x="8553725" y="2806275"/>
              <a:ext cx="13740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ed Hat Text"/>
                <a:buNone/>
              </a:pPr>
              <a:r>
                <a:rPr lang="en" sz="1800">
                  <a:solidFill>
                    <a:schemeClr val="dk1"/>
                  </a:solidFill>
                  <a:latin typeface="Red Hat Text"/>
                  <a:ea typeface="Red Hat Text"/>
                  <a:cs typeface="Red Hat Text"/>
                  <a:sym typeface="Red Hat Text"/>
                </a:rPr>
                <a:t>HTTP API</a:t>
              </a:r>
              <a:endParaRPr sz="18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endParaRPr>
            </a:p>
          </p:txBody>
        </p:sp>
      </p:grpSp>
      <p:grpSp>
        <p:nvGrpSpPr>
          <p:cNvPr id="1576" name="Google Shape;1576;p87"/>
          <p:cNvGrpSpPr/>
          <p:nvPr/>
        </p:nvGrpSpPr>
        <p:grpSpPr>
          <a:xfrm>
            <a:off x="7515950" y="3352694"/>
            <a:ext cx="1374000" cy="1032988"/>
            <a:chOff x="8553725" y="3585562"/>
            <a:chExt cx="1374000" cy="1032988"/>
          </a:xfrm>
        </p:grpSpPr>
        <p:pic>
          <p:nvPicPr>
            <p:cNvPr id="1577" name="Google Shape;1577;p8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914737" y="3585562"/>
              <a:ext cx="651976" cy="6519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78" name="Google Shape;1578;p87"/>
            <p:cNvSpPr txBox="1"/>
            <p:nvPr/>
          </p:nvSpPr>
          <p:spPr>
            <a:xfrm>
              <a:off x="8553725" y="4237550"/>
              <a:ext cx="13740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ed Hat Text"/>
                <a:buNone/>
              </a:pPr>
              <a:r>
                <a:rPr lang="en" sz="1800">
                  <a:solidFill>
                    <a:schemeClr val="dk1"/>
                  </a:solidFill>
                  <a:latin typeface="Red Hat Text"/>
                  <a:ea typeface="Red Hat Text"/>
                  <a:cs typeface="Red Hat Text"/>
                  <a:sym typeface="Red Hat Text"/>
                </a:rPr>
                <a:t>Kafka Topic</a:t>
              </a:r>
              <a:endParaRPr sz="18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endParaRPr>
            </a:p>
          </p:txBody>
        </p:sp>
      </p:grpSp>
      <p:grpSp>
        <p:nvGrpSpPr>
          <p:cNvPr id="1579" name="Google Shape;1579;p87"/>
          <p:cNvGrpSpPr/>
          <p:nvPr/>
        </p:nvGrpSpPr>
        <p:grpSpPr>
          <a:xfrm>
            <a:off x="7515950" y="4714325"/>
            <a:ext cx="1374000" cy="1033000"/>
            <a:chOff x="8553725" y="4877550"/>
            <a:chExt cx="1374000" cy="1033000"/>
          </a:xfrm>
        </p:grpSpPr>
        <p:pic>
          <p:nvPicPr>
            <p:cNvPr id="1580" name="Google Shape;1580;p8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914725" y="4877550"/>
              <a:ext cx="652000" cy="652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81" name="Google Shape;1581;p87"/>
            <p:cNvSpPr txBox="1"/>
            <p:nvPr/>
          </p:nvSpPr>
          <p:spPr>
            <a:xfrm>
              <a:off x="8553725" y="5529550"/>
              <a:ext cx="13740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ed Hat Text"/>
                <a:buNone/>
              </a:pPr>
              <a:r>
                <a:rPr lang="en" sz="1800">
                  <a:solidFill>
                    <a:schemeClr val="dk1"/>
                  </a:solidFill>
                  <a:latin typeface="Red Hat Text"/>
                  <a:ea typeface="Red Hat Text"/>
                  <a:cs typeface="Red Hat Text"/>
                  <a:sym typeface="Red Hat Text"/>
                </a:rPr>
                <a:t>AMQP</a:t>
              </a:r>
              <a:endParaRPr sz="18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endParaRPr>
            </a:p>
          </p:txBody>
        </p:sp>
      </p:grpSp>
      <p:pic>
        <p:nvPicPr>
          <p:cNvPr id="1582" name="Google Shape;1582;p8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64210" y="2726963"/>
            <a:ext cx="863988" cy="8639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3" name="Google Shape;1583;p8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728199" y="3387385"/>
            <a:ext cx="863988" cy="8639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4" name="Google Shape;1584;p87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64205" y="4031750"/>
            <a:ext cx="863988" cy="86398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85" name="Google Shape;1585;p87"/>
          <p:cNvCxnSpPr>
            <a:stCxn id="1583" idx="3"/>
            <a:endCxn id="1571" idx="1"/>
          </p:cNvCxnSpPr>
          <p:nvPr/>
        </p:nvCxnSpPr>
        <p:spPr>
          <a:xfrm rot="10800000" flipH="1">
            <a:off x="2592187" y="3762378"/>
            <a:ext cx="1465500" cy="57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pic>
        <p:nvPicPr>
          <p:cNvPr id="1586" name="Google Shape;1586;p87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292532" y="5512216"/>
            <a:ext cx="863988" cy="86398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87" name="Google Shape;1587;p87"/>
          <p:cNvCxnSpPr>
            <a:endCxn id="1586" idx="0"/>
          </p:cNvCxnSpPr>
          <p:nvPr/>
        </p:nvCxnSpPr>
        <p:spPr>
          <a:xfrm flipH="1">
            <a:off x="4724526" y="4895716"/>
            <a:ext cx="300" cy="616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588" name="Google Shape;1588;p87"/>
          <p:cNvCxnSpPr>
            <a:stCxn id="1571" idx="3"/>
          </p:cNvCxnSpPr>
          <p:nvPr/>
        </p:nvCxnSpPr>
        <p:spPr>
          <a:xfrm rot="10800000" flipH="1">
            <a:off x="5391427" y="2440328"/>
            <a:ext cx="2139000" cy="1322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589" name="Google Shape;1589;p87"/>
          <p:cNvCxnSpPr>
            <a:stCxn id="1571" idx="3"/>
          </p:cNvCxnSpPr>
          <p:nvPr/>
        </p:nvCxnSpPr>
        <p:spPr>
          <a:xfrm rot="10800000" flipH="1">
            <a:off x="5391427" y="3744728"/>
            <a:ext cx="2115900" cy="17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590" name="Google Shape;1590;p87"/>
          <p:cNvCxnSpPr>
            <a:stCxn id="1571" idx="3"/>
          </p:cNvCxnSpPr>
          <p:nvPr/>
        </p:nvCxnSpPr>
        <p:spPr>
          <a:xfrm>
            <a:off x="5391427" y="3762428"/>
            <a:ext cx="2139000" cy="1287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591" name="Google Shape;1591;p87"/>
          <p:cNvSpPr txBox="1"/>
          <p:nvPr/>
        </p:nvSpPr>
        <p:spPr>
          <a:xfrm>
            <a:off x="9028775" y="2545075"/>
            <a:ext cx="2886300" cy="27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ed Hat Display"/>
              <a:buNone/>
            </a:pPr>
            <a:r>
              <a:rPr lang="en" sz="1800" u="sng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Message content (very) simplified</a:t>
            </a:r>
            <a:r>
              <a:rPr lang="en" sz="18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:</a:t>
            </a:r>
            <a:endParaRPr sz="18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ed Hat Display"/>
              <a:buNone/>
            </a:pPr>
            <a:r>
              <a:rPr lang="en" sz="18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The object &lt;object name&gt; has been Created/Deleted at HH:mm:ss in the bucket &lt;bucket name&gt;.</a:t>
            </a:r>
            <a:endParaRPr sz="18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592" name="Google Shape;1592;p87"/>
          <p:cNvSpPr txBox="1"/>
          <p:nvPr/>
        </p:nvSpPr>
        <p:spPr>
          <a:xfrm>
            <a:off x="2592186" y="775976"/>
            <a:ext cx="6381584" cy="96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ed Hat Display"/>
              <a:buNone/>
            </a:pPr>
            <a:r>
              <a:rPr lang="en" sz="2600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Example : </a:t>
            </a:r>
            <a:r>
              <a:rPr lang="en" sz="2800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Bucket notifications</a:t>
            </a:r>
            <a:r>
              <a:rPr lang="en" sz="2600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</a:t>
            </a:r>
            <a:endParaRPr>
              <a:latin typeface="Red Hat Display"/>
              <a:ea typeface="Red Hat Display"/>
              <a:cs typeface="Red Hat Display"/>
              <a:sym typeface="Red Hat Display"/>
            </a:endParaRPr>
          </a:p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Calibri"/>
              <a:buNone/>
            </a:pPr>
            <a:endParaRPr sz="2600">
              <a:solidFill>
                <a:schemeClr val="dk1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7" name="Google Shape;1597;p8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7037" y="1478942"/>
            <a:ext cx="9613117" cy="5005344"/>
          </a:xfrm>
          <a:prstGeom prst="rect">
            <a:avLst/>
          </a:prstGeom>
          <a:noFill/>
          <a:ln>
            <a:noFill/>
          </a:ln>
        </p:spPr>
      </p:pic>
      <p:sp>
        <p:nvSpPr>
          <p:cNvPr id="1598" name="Google Shape;1598;p88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700" cy="1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Red Hat Text"/>
              <a:buNone/>
            </a:pPr>
            <a:fld id="{00000000-1234-1234-1234-123412341234}" type="slidenum">
              <a:rPr lang="en" sz="800">
                <a:latin typeface="Red Hat Text"/>
                <a:ea typeface="Red Hat Text"/>
                <a:cs typeface="Red Hat Text"/>
                <a:sym typeface="Red Hat Text"/>
              </a:rPr>
              <a:t>29</a:t>
            </a:fld>
            <a:endParaRPr sz="800"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599" name="Google Shape;1599;p88"/>
          <p:cNvSpPr/>
          <p:nvPr/>
        </p:nvSpPr>
        <p:spPr>
          <a:xfrm>
            <a:off x="882594" y="6580345"/>
            <a:ext cx="9151951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https://medium.com/analytics-vidhya/automated-data-pipeline-using-ceph-notifications-and-kserving-5e1e9b996661</a:t>
            </a:r>
            <a:endParaRPr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600" name="Google Shape;1600;p88"/>
          <p:cNvSpPr txBox="1"/>
          <p:nvPr/>
        </p:nvSpPr>
        <p:spPr>
          <a:xfrm>
            <a:off x="2592186" y="775976"/>
            <a:ext cx="6381584" cy="96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ed Hat Display"/>
              <a:buNone/>
            </a:pPr>
            <a:r>
              <a:rPr lang="en" sz="2600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Example : Automated data </a:t>
            </a:r>
            <a:r>
              <a:rPr lang="en" sz="2800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Pipeline</a:t>
            </a:r>
            <a:endParaRPr sz="2600">
              <a:solidFill>
                <a:schemeClr val="dk1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Calibri"/>
              <a:buNone/>
            </a:pPr>
            <a:endParaRPr sz="2600">
              <a:solidFill>
                <a:schemeClr val="dk1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3" name="Google Shape;883;p62"/>
          <p:cNvGrpSpPr/>
          <p:nvPr/>
        </p:nvGrpSpPr>
        <p:grpSpPr>
          <a:xfrm>
            <a:off x="165431" y="593339"/>
            <a:ext cx="10600033" cy="3357608"/>
            <a:chOff x="118042" y="453497"/>
            <a:chExt cx="7960374" cy="2518205"/>
          </a:xfrm>
        </p:grpSpPr>
        <p:sp>
          <p:nvSpPr>
            <p:cNvPr id="884" name="Google Shape;884;p62"/>
            <p:cNvSpPr txBox="1"/>
            <p:nvPr/>
          </p:nvSpPr>
          <p:spPr>
            <a:xfrm rot="-3173998">
              <a:off x="79589" y="2381795"/>
              <a:ext cx="836527" cy="3197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00" tIns="121800" rIns="121800" bIns="1218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67" i="0" u="none" strike="noStrike" cap="none">
                  <a:solidFill>
                    <a:srgbClr val="434343"/>
                  </a:solidFill>
                  <a:latin typeface="Red Hat Text"/>
                  <a:ea typeface="Red Hat Text"/>
                  <a:cs typeface="Red Hat Text"/>
                  <a:sym typeface="Red Hat Text"/>
                </a:rPr>
                <a:t>Création</a:t>
              </a:r>
              <a:endParaRPr sz="1467" i="0" u="none" strike="noStrike" cap="none">
                <a:solidFill>
                  <a:srgbClr val="434343"/>
                </a:solidFill>
                <a:latin typeface="Red Hat Text"/>
                <a:ea typeface="Red Hat Text"/>
                <a:cs typeface="Red Hat Text"/>
                <a:sym typeface="Red Hat Text"/>
              </a:endParaRPr>
            </a:p>
          </p:txBody>
        </p:sp>
        <p:sp>
          <p:nvSpPr>
            <p:cNvPr id="885" name="Google Shape;885;p62"/>
            <p:cNvSpPr txBox="1"/>
            <p:nvPr/>
          </p:nvSpPr>
          <p:spPr>
            <a:xfrm rot="-3174124">
              <a:off x="312363" y="2017006"/>
              <a:ext cx="1703473" cy="3197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00" tIns="121800" rIns="121800" bIns="1218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67" i="0" u="none" strike="noStrike" cap="none">
                  <a:solidFill>
                    <a:srgbClr val="434343"/>
                  </a:solidFill>
                  <a:latin typeface="Red Hat Text"/>
                  <a:ea typeface="Red Hat Text"/>
                  <a:cs typeface="Red Hat Text"/>
                  <a:sym typeface="Red Hat Text"/>
                </a:rPr>
                <a:t>Introduction en bourse</a:t>
              </a:r>
              <a:endParaRPr sz="1467" i="0" u="none" strike="noStrike" cap="none">
                <a:solidFill>
                  <a:srgbClr val="434343"/>
                </a:solidFill>
                <a:latin typeface="Red Hat Text"/>
                <a:ea typeface="Red Hat Text"/>
                <a:cs typeface="Red Hat Text"/>
                <a:sym typeface="Red Hat Text"/>
              </a:endParaRPr>
            </a:p>
          </p:txBody>
        </p:sp>
        <p:sp>
          <p:nvSpPr>
            <p:cNvPr id="886" name="Google Shape;886;p62"/>
            <p:cNvSpPr txBox="1"/>
            <p:nvPr/>
          </p:nvSpPr>
          <p:spPr>
            <a:xfrm rot="-3174205">
              <a:off x="570958" y="1766246"/>
              <a:ext cx="2320278" cy="3197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00" tIns="121800" rIns="121800" bIns="1218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67" i="0" u="none" strike="noStrike" cap="none">
                  <a:solidFill>
                    <a:schemeClr val="dk1"/>
                  </a:solidFill>
                  <a:latin typeface="Red Hat Text"/>
                  <a:ea typeface="Red Hat Text"/>
                  <a:cs typeface="Red Hat Text"/>
                  <a:sym typeface="Red Hat Text"/>
                </a:rPr>
                <a:t>Enterprise Linux - 1ère release</a:t>
              </a:r>
              <a:endParaRPr sz="1467" i="0" u="none" strike="noStrike" cap="none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endParaRPr>
            </a:p>
          </p:txBody>
        </p:sp>
        <p:sp>
          <p:nvSpPr>
            <p:cNvPr id="887" name="Google Shape;887;p62"/>
            <p:cNvSpPr txBox="1"/>
            <p:nvPr/>
          </p:nvSpPr>
          <p:spPr>
            <a:xfrm rot="-3174124">
              <a:off x="1102938" y="2007481"/>
              <a:ext cx="1703473" cy="3197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00" tIns="121800" rIns="121800" bIns="1218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67" i="0" u="none" strike="noStrike" cap="none">
                  <a:solidFill>
                    <a:srgbClr val="434343"/>
                  </a:solidFill>
                  <a:latin typeface="Red Hat Text"/>
                  <a:ea typeface="Red Hat Text"/>
                  <a:cs typeface="Red Hat Text"/>
                  <a:sym typeface="Red Hat Text"/>
                </a:rPr>
                <a:t>JBoss - Acquisition</a:t>
              </a:r>
              <a:endParaRPr sz="1467" i="0" u="none" strike="noStrike" cap="none">
                <a:solidFill>
                  <a:srgbClr val="434343"/>
                </a:solidFill>
                <a:latin typeface="Red Hat Text"/>
                <a:ea typeface="Red Hat Text"/>
                <a:cs typeface="Red Hat Text"/>
                <a:sym typeface="Red Hat Text"/>
              </a:endParaRPr>
            </a:p>
          </p:txBody>
        </p:sp>
        <p:sp>
          <p:nvSpPr>
            <p:cNvPr id="888" name="Google Shape;888;p62"/>
            <p:cNvSpPr txBox="1"/>
            <p:nvPr/>
          </p:nvSpPr>
          <p:spPr>
            <a:xfrm rot="-3174037">
              <a:off x="1355298" y="1748876"/>
              <a:ext cx="2351959" cy="3197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00" tIns="121800" rIns="121800" bIns="1218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67" i="0" u="none" strike="noStrike" cap="none">
                  <a:solidFill>
                    <a:srgbClr val="434343"/>
                  </a:solidFill>
                  <a:latin typeface="Red Hat Text"/>
                  <a:ea typeface="Red Hat Text"/>
                  <a:cs typeface="Red Hat Text"/>
                  <a:sym typeface="Red Hat Text"/>
                </a:rPr>
                <a:t>Red Hat  Enterprise Virtualisation</a:t>
              </a:r>
              <a:endParaRPr sz="1467" i="0" u="none" strike="noStrike" cap="none">
                <a:solidFill>
                  <a:srgbClr val="434343"/>
                </a:solidFill>
                <a:latin typeface="Red Hat Text"/>
                <a:ea typeface="Red Hat Text"/>
                <a:cs typeface="Red Hat Text"/>
                <a:sym typeface="Red Hat Text"/>
              </a:endParaRPr>
            </a:p>
          </p:txBody>
        </p:sp>
        <p:sp>
          <p:nvSpPr>
            <p:cNvPr id="889" name="Google Shape;889;p62"/>
            <p:cNvSpPr txBox="1"/>
            <p:nvPr/>
          </p:nvSpPr>
          <p:spPr>
            <a:xfrm rot="-3174037">
              <a:off x="1769636" y="1744113"/>
              <a:ext cx="2351959" cy="3197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00" tIns="121800" rIns="121800" bIns="1218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67" i="0" u="none" strike="noStrike" cap="none">
                  <a:solidFill>
                    <a:schemeClr val="dk1"/>
                  </a:solidFill>
                  <a:latin typeface="Red Hat Text"/>
                  <a:ea typeface="Red Hat Text"/>
                  <a:cs typeface="Red Hat Text"/>
                  <a:sym typeface="Red Hat Text"/>
                </a:rPr>
                <a:t>Red Hat ajouté à l’indice S&amp;P 500</a:t>
              </a:r>
              <a:endParaRPr sz="1467" i="0" u="none" strike="noStrike" cap="none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endParaRPr>
            </a:p>
          </p:txBody>
        </p:sp>
        <p:sp>
          <p:nvSpPr>
            <p:cNvPr id="890" name="Google Shape;890;p62"/>
            <p:cNvSpPr txBox="1"/>
            <p:nvPr/>
          </p:nvSpPr>
          <p:spPr>
            <a:xfrm rot="-3174037">
              <a:off x="2126823" y="1753638"/>
              <a:ext cx="2351959" cy="3197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00" tIns="121800" rIns="121800" bIns="1218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67" i="0" u="none" strike="noStrike" cap="none">
                  <a:solidFill>
                    <a:srgbClr val="434343"/>
                  </a:solidFill>
                  <a:latin typeface="Red Hat Text"/>
                  <a:ea typeface="Red Hat Text"/>
                  <a:cs typeface="Red Hat Text"/>
                  <a:sym typeface="Red Hat Text"/>
                </a:rPr>
                <a:t>ManageIQ et Makara - Acquisitions</a:t>
              </a:r>
              <a:endParaRPr sz="1467" b="1" i="0" u="none" strike="noStrike" cap="none">
                <a:solidFill>
                  <a:srgbClr val="434343"/>
                </a:solidFill>
                <a:latin typeface="Red Hat Text"/>
                <a:ea typeface="Red Hat Text"/>
                <a:cs typeface="Red Hat Text"/>
                <a:sym typeface="Red Hat Text"/>
              </a:endParaRPr>
            </a:p>
          </p:txBody>
        </p:sp>
        <p:sp>
          <p:nvSpPr>
            <p:cNvPr id="891" name="Google Shape;891;p62"/>
            <p:cNvSpPr txBox="1"/>
            <p:nvPr/>
          </p:nvSpPr>
          <p:spPr>
            <a:xfrm rot="-3174037">
              <a:off x="2507823" y="1744113"/>
              <a:ext cx="2351959" cy="3197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00" tIns="121800" rIns="121800" bIns="1218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67" i="0" u="none" strike="noStrike" cap="none">
                  <a:solidFill>
                    <a:schemeClr val="dk1"/>
                  </a:solidFill>
                  <a:latin typeface="Red Hat Text"/>
                  <a:ea typeface="Red Hat Text"/>
                  <a:cs typeface="Red Hat Text"/>
                  <a:sym typeface="Red Hat Text"/>
                </a:rPr>
                <a:t>CA &gt; 1 Milliard $</a:t>
              </a:r>
              <a:endParaRPr sz="1467" i="0" u="none" strike="noStrike" cap="none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endParaRPr>
            </a:p>
          </p:txBody>
        </p:sp>
        <p:sp>
          <p:nvSpPr>
            <p:cNvPr id="892" name="Google Shape;892;p62"/>
            <p:cNvSpPr txBox="1"/>
            <p:nvPr/>
          </p:nvSpPr>
          <p:spPr>
            <a:xfrm rot="-3174037">
              <a:off x="2907873" y="1734588"/>
              <a:ext cx="2351959" cy="3197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00" tIns="121800" rIns="121800" bIns="1218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67" b="1" i="0" u="none" strike="noStrike" cap="none">
                  <a:solidFill>
                    <a:srgbClr val="FF0000"/>
                  </a:solidFill>
                  <a:latin typeface="Red Hat Text"/>
                  <a:ea typeface="Red Hat Text"/>
                  <a:cs typeface="Red Hat Text"/>
                  <a:sym typeface="Red Hat Text"/>
                </a:rPr>
                <a:t>Red Hat Storage</a:t>
              </a:r>
              <a:endParaRPr sz="1467" b="1" i="0" u="none" strike="noStrike" cap="none">
                <a:solidFill>
                  <a:srgbClr val="FF0000"/>
                </a:solidFill>
                <a:latin typeface="Red Hat Text"/>
                <a:ea typeface="Red Hat Text"/>
                <a:cs typeface="Red Hat Text"/>
                <a:sym typeface="Red Hat Text"/>
              </a:endParaRPr>
            </a:p>
          </p:txBody>
        </p:sp>
        <p:sp>
          <p:nvSpPr>
            <p:cNvPr id="893" name="Google Shape;893;p62"/>
            <p:cNvSpPr txBox="1"/>
            <p:nvPr/>
          </p:nvSpPr>
          <p:spPr>
            <a:xfrm rot="-3174037">
              <a:off x="3293636" y="1739351"/>
              <a:ext cx="2351959" cy="3197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00" tIns="121800" rIns="121800" bIns="1218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67" i="0" u="none" strike="noStrike" cap="none">
                  <a:solidFill>
                    <a:srgbClr val="434343"/>
                  </a:solidFill>
                  <a:latin typeface="Red Hat Text"/>
                  <a:ea typeface="Red Hat Text"/>
                  <a:cs typeface="Red Hat Text"/>
                  <a:sym typeface="Red Hat Text"/>
                </a:rPr>
                <a:t>OpenShift Enterprise</a:t>
              </a:r>
              <a:endParaRPr sz="1467" i="0" u="none" strike="noStrike" cap="none">
                <a:solidFill>
                  <a:srgbClr val="434343"/>
                </a:solidFill>
                <a:latin typeface="Red Hat Text"/>
                <a:ea typeface="Red Hat Text"/>
                <a:cs typeface="Red Hat Text"/>
                <a:sym typeface="Red Hat Text"/>
              </a:endParaRPr>
            </a:p>
          </p:txBody>
        </p:sp>
        <p:sp>
          <p:nvSpPr>
            <p:cNvPr id="894" name="Google Shape;894;p62"/>
            <p:cNvSpPr txBox="1"/>
            <p:nvPr/>
          </p:nvSpPr>
          <p:spPr>
            <a:xfrm rot="-3174037">
              <a:off x="3688923" y="1729826"/>
              <a:ext cx="2351959" cy="3197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00" tIns="121800" rIns="121800" bIns="1218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67" i="0" u="none" strike="noStrike" cap="none">
                  <a:solidFill>
                    <a:srgbClr val="434343"/>
                  </a:solidFill>
                  <a:latin typeface="Red Hat Text"/>
                  <a:ea typeface="Red Hat Text"/>
                  <a:cs typeface="Red Hat Text"/>
                  <a:sym typeface="Red Hat Text"/>
                </a:rPr>
                <a:t>Red Hat OpenStack Platform</a:t>
              </a:r>
              <a:endParaRPr sz="1467" i="0" u="none" strike="noStrike" cap="none">
                <a:solidFill>
                  <a:srgbClr val="434343"/>
                </a:solidFill>
                <a:latin typeface="Red Hat Text"/>
                <a:ea typeface="Red Hat Text"/>
                <a:cs typeface="Red Hat Text"/>
                <a:sym typeface="Red Hat Text"/>
              </a:endParaRPr>
            </a:p>
          </p:txBody>
        </p:sp>
        <p:sp>
          <p:nvSpPr>
            <p:cNvPr id="895" name="Google Shape;895;p62"/>
            <p:cNvSpPr txBox="1"/>
            <p:nvPr/>
          </p:nvSpPr>
          <p:spPr>
            <a:xfrm rot="-3174037">
              <a:off x="4069923" y="1739351"/>
              <a:ext cx="2351959" cy="3197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00" tIns="121800" rIns="121800" bIns="1218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67" i="0" u="none" strike="noStrike" cap="none">
                  <a:solidFill>
                    <a:srgbClr val="434343"/>
                  </a:solidFill>
                  <a:latin typeface="Red Hat Text"/>
                  <a:ea typeface="Red Hat Text"/>
                  <a:cs typeface="Red Hat Text"/>
                  <a:sym typeface="Red Hat Text"/>
                </a:rPr>
                <a:t>CentOS rejoint Red Hat</a:t>
              </a:r>
              <a:endParaRPr sz="1467" i="0" u="none" strike="noStrike" cap="none">
                <a:solidFill>
                  <a:srgbClr val="434343"/>
                </a:solidFill>
                <a:latin typeface="Red Hat Text"/>
                <a:ea typeface="Red Hat Text"/>
                <a:cs typeface="Red Hat Text"/>
                <a:sym typeface="Red Hat Text"/>
              </a:endParaRPr>
            </a:p>
          </p:txBody>
        </p:sp>
        <p:sp>
          <p:nvSpPr>
            <p:cNvPr id="896" name="Google Shape;896;p62"/>
            <p:cNvSpPr txBox="1"/>
            <p:nvPr/>
          </p:nvSpPr>
          <p:spPr>
            <a:xfrm rot="-3174037">
              <a:off x="4317573" y="1725063"/>
              <a:ext cx="2351959" cy="3197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00" tIns="121800" rIns="121800" bIns="1218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67" b="1" i="0" u="none" strike="noStrike" cap="none">
                  <a:solidFill>
                    <a:srgbClr val="FF0000"/>
                  </a:solidFill>
                  <a:latin typeface="Red Hat Text"/>
                  <a:ea typeface="Red Hat Text"/>
                  <a:cs typeface="Red Hat Text"/>
                  <a:sym typeface="Red Hat Text"/>
                </a:rPr>
                <a:t>Inktank (CEPH) - Acquisition</a:t>
              </a:r>
              <a:endParaRPr sz="1467" b="1" i="0" u="none" strike="noStrike" cap="none">
                <a:solidFill>
                  <a:srgbClr val="FF0000"/>
                </a:solidFill>
                <a:latin typeface="Red Hat Text"/>
                <a:ea typeface="Red Hat Text"/>
                <a:cs typeface="Red Hat Text"/>
                <a:sym typeface="Red Hat Text"/>
              </a:endParaRPr>
            </a:p>
          </p:txBody>
        </p:sp>
        <p:sp>
          <p:nvSpPr>
            <p:cNvPr id="897" name="Google Shape;897;p62"/>
            <p:cNvSpPr txBox="1"/>
            <p:nvPr/>
          </p:nvSpPr>
          <p:spPr>
            <a:xfrm rot="-3174011">
              <a:off x="4485503" y="1545586"/>
              <a:ext cx="2825903" cy="3197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00" tIns="121800" rIns="121800" bIns="1218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67" i="0" u="none" strike="noStrike" cap="none">
                  <a:solidFill>
                    <a:srgbClr val="434343"/>
                  </a:solidFill>
                  <a:latin typeface="Red Hat Text"/>
                  <a:ea typeface="Red Hat Text"/>
                  <a:cs typeface="Red Hat Text"/>
                  <a:sym typeface="Red Hat Text"/>
                </a:rPr>
                <a:t>eNovance (OpenStack) - Acquisition</a:t>
              </a:r>
              <a:endParaRPr sz="1467" i="0" u="none" strike="noStrike" cap="none">
                <a:solidFill>
                  <a:srgbClr val="434343"/>
                </a:solidFill>
                <a:latin typeface="Red Hat Text"/>
                <a:ea typeface="Red Hat Text"/>
                <a:cs typeface="Red Hat Text"/>
                <a:sym typeface="Red Hat Text"/>
              </a:endParaRPr>
            </a:p>
          </p:txBody>
        </p:sp>
        <p:sp>
          <p:nvSpPr>
            <p:cNvPr id="898" name="Google Shape;898;p62"/>
            <p:cNvSpPr txBox="1"/>
            <p:nvPr/>
          </p:nvSpPr>
          <p:spPr>
            <a:xfrm rot="-3174011">
              <a:off x="4704578" y="1526536"/>
              <a:ext cx="2825903" cy="3197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00" tIns="121800" rIns="121800" bIns="1218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67" i="0" u="none" strike="noStrike" cap="none">
                  <a:solidFill>
                    <a:srgbClr val="434343"/>
                  </a:solidFill>
                  <a:latin typeface="Red Hat Text"/>
                  <a:ea typeface="Red Hat Text"/>
                  <a:cs typeface="Red Hat Text"/>
                  <a:sym typeface="Red Hat Text"/>
                </a:rPr>
                <a:t>FeddHenry (Mobilité) - Acquisition</a:t>
              </a:r>
              <a:endParaRPr sz="1467" i="0" u="none" strike="noStrike" cap="none">
                <a:solidFill>
                  <a:srgbClr val="434343"/>
                </a:solidFill>
                <a:latin typeface="Red Hat Text"/>
                <a:ea typeface="Red Hat Text"/>
                <a:cs typeface="Red Hat Text"/>
                <a:sym typeface="Red Hat Text"/>
              </a:endParaRPr>
            </a:p>
          </p:txBody>
        </p:sp>
        <p:sp>
          <p:nvSpPr>
            <p:cNvPr id="899" name="Google Shape;899;p62"/>
            <p:cNvSpPr txBox="1"/>
            <p:nvPr/>
          </p:nvSpPr>
          <p:spPr>
            <a:xfrm rot="-3174011">
              <a:off x="4990328" y="1517011"/>
              <a:ext cx="2825903" cy="3197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00" tIns="121800" rIns="121800" bIns="1218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67" i="0" u="none" strike="noStrike" cap="none">
                  <a:solidFill>
                    <a:srgbClr val="434343"/>
                  </a:solidFill>
                  <a:latin typeface="Red Hat Text"/>
                  <a:ea typeface="Red Hat Text"/>
                  <a:cs typeface="Red Hat Text"/>
                  <a:sym typeface="Red Hat Text"/>
                </a:rPr>
                <a:t>Ansible - Acquisition</a:t>
              </a:r>
              <a:endParaRPr sz="1467" i="0" u="none" strike="noStrike" cap="none">
                <a:solidFill>
                  <a:srgbClr val="434343"/>
                </a:solidFill>
                <a:latin typeface="Red Hat Text"/>
                <a:ea typeface="Red Hat Text"/>
                <a:cs typeface="Red Hat Text"/>
                <a:sym typeface="Red Hat Text"/>
              </a:endParaRPr>
            </a:p>
          </p:txBody>
        </p:sp>
        <p:sp>
          <p:nvSpPr>
            <p:cNvPr id="900" name="Google Shape;900;p62"/>
            <p:cNvSpPr txBox="1"/>
            <p:nvPr/>
          </p:nvSpPr>
          <p:spPr>
            <a:xfrm rot="-3174011">
              <a:off x="5685653" y="1521774"/>
              <a:ext cx="2825903" cy="3197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00" tIns="121800" rIns="121800" bIns="1218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67" i="0" u="none" strike="noStrike" cap="none">
                  <a:solidFill>
                    <a:srgbClr val="434343"/>
                  </a:solidFill>
                  <a:latin typeface="Red Hat Text"/>
                  <a:ea typeface="Red Hat Text"/>
                  <a:cs typeface="Red Hat Text"/>
                  <a:sym typeface="Red Hat Text"/>
                </a:rPr>
                <a:t>3Scale - Acquisition</a:t>
              </a:r>
              <a:endParaRPr sz="1467" i="0" u="none" strike="noStrike" cap="none">
                <a:solidFill>
                  <a:srgbClr val="434343"/>
                </a:solidFill>
                <a:latin typeface="Red Hat Text"/>
                <a:ea typeface="Red Hat Text"/>
                <a:cs typeface="Red Hat Text"/>
                <a:sym typeface="Red Hat Text"/>
              </a:endParaRPr>
            </a:p>
          </p:txBody>
        </p:sp>
      </p:grpSp>
      <p:grpSp>
        <p:nvGrpSpPr>
          <p:cNvPr id="901" name="Google Shape;901;p62"/>
          <p:cNvGrpSpPr/>
          <p:nvPr/>
        </p:nvGrpSpPr>
        <p:grpSpPr>
          <a:xfrm>
            <a:off x="136015" y="3772214"/>
            <a:ext cx="11293267" cy="231023"/>
            <a:chOff x="95947" y="2828488"/>
            <a:chExt cx="8480975" cy="244969"/>
          </a:xfrm>
        </p:grpSpPr>
        <p:grpSp>
          <p:nvGrpSpPr>
            <p:cNvPr id="902" name="Google Shape;902;p62"/>
            <p:cNvGrpSpPr/>
            <p:nvPr/>
          </p:nvGrpSpPr>
          <p:grpSpPr>
            <a:xfrm>
              <a:off x="95947" y="2859400"/>
              <a:ext cx="473481" cy="214057"/>
              <a:chOff x="172147" y="1868800"/>
              <a:chExt cx="473481" cy="214057"/>
            </a:xfrm>
          </p:grpSpPr>
          <p:sp>
            <p:nvSpPr>
              <p:cNvPr id="903" name="Google Shape;903;p62"/>
              <p:cNvSpPr/>
              <p:nvPr/>
            </p:nvSpPr>
            <p:spPr>
              <a:xfrm>
                <a:off x="382100" y="1868800"/>
                <a:ext cx="47700" cy="46200"/>
              </a:xfrm>
              <a:prstGeom prst="flowChartConnector">
                <a:avLst/>
              </a:prstGeom>
              <a:solidFill>
                <a:srgbClr val="F3F3F3"/>
              </a:solidFill>
              <a:ln w="9525" cap="flat" cmpd="sng">
                <a:solidFill>
                  <a:srgbClr val="99999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800" tIns="121800" rIns="121800" bIns="1218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4" name="Google Shape;904;p62"/>
              <p:cNvSpPr txBox="1"/>
              <p:nvPr/>
            </p:nvSpPr>
            <p:spPr>
              <a:xfrm rot="2179">
                <a:off x="172187" y="1955207"/>
                <a:ext cx="473400" cy="127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800" tIns="121800" rIns="121800" bIns="1218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67" b="0" i="0" u="none" strike="noStrike" cap="none">
                    <a:solidFill>
                      <a:srgbClr val="434343"/>
                    </a:solidFill>
                    <a:latin typeface="Proxima Nova"/>
                    <a:ea typeface="Proxima Nova"/>
                    <a:cs typeface="Proxima Nova"/>
                    <a:sym typeface="Proxima Nova"/>
                  </a:rPr>
                  <a:t>1993</a:t>
                </a:r>
                <a:endParaRPr sz="1067" b="0" i="0" u="none" strike="noStrike" cap="none">
                  <a:solidFill>
                    <a:srgbClr val="434343"/>
                  </a:solidFill>
                  <a:latin typeface="Proxima Nova"/>
                  <a:ea typeface="Proxima Nova"/>
                  <a:cs typeface="Proxima Nova"/>
                  <a:sym typeface="Proxima Nova"/>
                </a:endParaRPr>
              </a:p>
            </p:txBody>
          </p:sp>
        </p:grpSp>
        <p:grpSp>
          <p:nvGrpSpPr>
            <p:cNvPr id="905" name="Google Shape;905;p62"/>
            <p:cNvGrpSpPr/>
            <p:nvPr/>
          </p:nvGrpSpPr>
          <p:grpSpPr>
            <a:xfrm>
              <a:off x="897959" y="2857063"/>
              <a:ext cx="473481" cy="214057"/>
              <a:chOff x="81659" y="1868800"/>
              <a:chExt cx="473481" cy="214057"/>
            </a:xfrm>
          </p:grpSpPr>
          <p:sp>
            <p:nvSpPr>
              <p:cNvPr id="906" name="Google Shape;906;p62"/>
              <p:cNvSpPr/>
              <p:nvPr/>
            </p:nvSpPr>
            <p:spPr>
              <a:xfrm>
                <a:off x="291613" y="1868800"/>
                <a:ext cx="47700" cy="46200"/>
              </a:xfrm>
              <a:prstGeom prst="flowChartConnector">
                <a:avLst/>
              </a:prstGeom>
              <a:solidFill>
                <a:srgbClr val="F3F3F3"/>
              </a:solidFill>
              <a:ln w="9525" cap="flat" cmpd="sng">
                <a:solidFill>
                  <a:srgbClr val="99999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800" tIns="121800" rIns="121800" bIns="1218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7" name="Google Shape;907;p62"/>
              <p:cNvSpPr txBox="1"/>
              <p:nvPr/>
            </p:nvSpPr>
            <p:spPr>
              <a:xfrm rot="2179">
                <a:off x="81699" y="1955207"/>
                <a:ext cx="473400" cy="127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800" tIns="121800" rIns="121800" bIns="1218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67" b="0" i="0" u="none" strike="noStrike" cap="none">
                    <a:solidFill>
                      <a:srgbClr val="434343"/>
                    </a:solidFill>
                    <a:latin typeface="Proxima Nova"/>
                    <a:ea typeface="Proxima Nova"/>
                    <a:cs typeface="Proxima Nova"/>
                    <a:sym typeface="Proxima Nova"/>
                  </a:rPr>
                  <a:t>2002</a:t>
                </a:r>
                <a:endParaRPr sz="1067" b="0" i="0" u="none" strike="noStrike" cap="none">
                  <a:solidFill>
                    <a:srgbClr val="434343"/>
                  </a:solidFill>
                  <a:latin typeface="Proxima Nova"/>
                  <a:ea typeface="Proxima Nova"/>
                  <a:cs typeface="Proxima Nova"/>
                  <a:sym typeface="Proxima Nova"/>
                </a:endParaRPr>
              </a:p>
            </p:txBody>
          </p:sp>
        </p:grpSp>
        <p:grpSp>
          <p:nvGrpSpPr>
            <p:cNvPr id="908" name="Google Shape;908;p62"/>
            <p:cNvGrpSpPr/>
            <p:nvPr/>
          </p:nvGrpSpPr>
          <p:grpSpPr>
            <a:xfrm>
              <a:off x="515047" y="2858488"/>
              <a:ext cx="473481" cy="214057"/>
              <a:chOff x="172147" y="1868800"/>
              <a:chExt cx="473481" cy="214057"/>
            </a:xfrm>
          </p:grpSpPr>
          <p:sp>
            <p:nvSpPr>
              <p:cNvPr id="909" name="Google Shape;909;p62"/>
              <p:cNvSpPr/>
              <p:nvPr/>
            </p:nvSpPr>
            <p:spPr>
              <a:xfrm>
                <a:off x="382100" y="1868800"/>
                <a:ext cx="47700" cy="46200"/>
              </a:xfrm>
              <a:prstGeom prst="flowChartConnector">
                <a:avLst/>
              </a:prstGeom>
              <a:solidFill>
                <a:srgbClr val="F3F3F3"/>
              </a:solidFill>
              <a:ln w="9525" cap="flat" cmpd="sng">
                <a:solidFill>
                  <a:srgbClr val="99999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800" tIns="121800" rIns="121800" bIns="1218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0" name="Google Shape;910;p62"/>
              <p:cNvSpPr txBox="1"/>
              <p:nvPr/>
            </p:nvSpPr>
            <p:spPr>
              <a:xfrm rot="2179">
                <a:off x="172187" y="1955207"/>
                <a:ext cx="473400" cy="127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800" tIns="121800" rIns="121800" bIns="1218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67" b="0" i="0" u="none" strike="noStrike" cap="none">
                    <a:solidFill>
                      <a:srgbClr val="434343"/>
                    </a:solidFill>
                    <a:latin typeface="Proxima Nova"/>
                    <a:ea typeface="Proxima Nova"/>
                    <a:cs typeface="Proxima Nova"/>
                    <a:sym typeface="Proxima Nova"/>
                  </a:rPr>
                  <a:t>1999</a:t>
                </a:r>
                <a:endParaRPr sz="1067" b="0" i="0" u="none" strike="noStrike" cap="none">
                  <a:solidFill>
                    <a:srgbClr val="434343"/>
                  </a:solidFill>
                  <a:latin typeface="Proxima Nova"/>
                  <a:ea typeface="Proxima Nova"/>
                  <a:cs typeface="Proxima Nova"/>
                  <a:sym typeface="Proxima Nova"/>
                </a:endParaRPr>
              </a:p>
            </p:txBody>
          </p:sp>
        </p:grpSp>
        <p:grpSp>
          <p:nvGrpSpPr>
            <p:cNvPr id="911" name="Google Shape;911;p62"/>
            <p:cNvGrpSpPr/>
            <p:nvPr/>
          </p:nvGrpSpPr>
          <p:grpSpPr>
            <a:xfrm>
              <a:off x="1293246" y="2857063"/>
              <a:ext cx="473481" cy="214057"/>
              <a:chOff x="81659" y="1868800"/>
              <a:chExt cx="473481" cy="214057"/>
            </a:xfrm>
          </p:grpSpPr>
          <p:sp>
            <p:nvSpPr>
              <p:cNvPr id="912" name="Google Shape;912;p62"/>
              <p:cNvSpPr/>
              <p:nvPr/>
            </p:nvSpPr>
            <p:spPr>
              <a:xfrm>
                <a:off x="291613" y="1868800"/>
                <a:ext cx="47700" cy="46200"/>
              </a:xfrm>
              <a:prstGeom prst="flowChartConnector">
                <a:avLst/>
              </a:prstGeom>
              <a:solidFill>
                <a:srgbClr val="F3F3F3"/>
              </a:solidFill>
              <a:ln w="9525" cap="flat" cmpd="sng">
                <a:solidFill>
                  <a:srgbClr val="99999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800" tIns="121800" rIns="121800" bIns="1218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3" name="Google Shape;913;p62"/>
              <p:cNvSpPr txBox="1"/>
              <p:nvPr/>
            </p:nvSpPr>
            <p:spPr>
              <a:xfrm rot="2179">
                <a:off x="81699" y="1955207"/>
                <a:ext cx="473400" cy="127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800" tIns="121800" rIns="121800" bIns="1218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67" b="0" i="0" u="none" strike="noStrike" cap="none">
                    <a:solidFill>
                      <a:srgbClr val="434343"/>
                    </a:solidFill>
                    <a:latin typeface="Proxima Nova"/>
                    <a:ea typeface="Proxima Nova"/>
                    <a:cs typeface="Proxima Nova"/>
                    <a:sym typeface="Proxima Nova"/>
                  </a:rPr>
                  <a:t>2006</a:t>
                </a:r>
                <a:endParaRPr sz="1067" b="0" i="0" u="none" strike="noStrike" cap="none">
                  <a:solidFill>
                    <a:srgbClr val="434343"/>
                  </a:solidFill>
                  <a:latin typeface="Proxima Nova"/>
                  <a:ea typeface="Proxima Nova"/>
                  <a:cs typeface="Proxima Nova"/>
                  <a:sym typeface="Proxima Nova"/>
                </a:endParaRPr>
              </a:p>
            </p:txBody>
          </p:sp>
        </p:grpSp>
        <p:grpSp>
          <p:nvGrpSpPr>
            <p:cNvPr id="914" name="Google Shape;914;p62"/>
            <p:cNvGrpSpPr/>
            <p:nvPr/>
          </p:nvGrpSpPr>
          <p:grpSpPr>
            <a:xfrm>
              <a:off x="1688534" y="2852300"/>
              <a:ext cx="473481" cy="214056"/>
              <a:chOff x="81659" y="1864038"/>
              <a:chExt cx="473481" cy="214056"/>
            </a:xfrm>
          </p:grpSpPr>
          <p:sp>
            <p:nvSpPr>
              <p:cNvPr id="915" name="Google Shape;915;p62"/>
              <p:cNvSpPr/>
              <p:nvPr/>
            </p:nvSpPr>
            <p:spPr>
              <a:xfrm>
                <a:off x="291613" y="1864038"/>
                <a:ext cx="47700" cy="46200"/>
              </a:xfrm>
              <a:prstGeom prst="flowChartConnector">
                <a:avLst/>
              </a:prstGeom>
              <a:solidFill>
                <a:srgbClr val="F3F3F3"/>
              </a:solidFill>
              <a:ln w="9525" cap="flat" cmpd="sng">
                <a:solidFill>
                  <a:srgbClr val="99999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800" tIns="121800" rIns="121800" bIns="1218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6" name="Google Shape;916;p62"/>
              <p:cNvSpPr txBox="1"/>
              <p:nvPr/>
            </p:nvSpPr>
            <p:spPr>
              <a:xfrm rot="2179">
                <a:off x="81699" y="1950444"/>
                <a:ext cx="473400" cy="127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800" tIns="121800" rIns="121800" bIns="1218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67" b="0" i="0" u="none" strike="noStrike" cap="none">
                    <a:solidFill>
                      <a:srgbClr val="434343"/>
                    </a:solidFill>
                    <a:latin typeface="Proxima Nova"/>
                    <a:ea typeface="Proxima Nova"/>
                    <a:cs typeface="Proxima Nova"/>
                    <a:sym typeface="Proxima Nova"/>
                  </a:rPr>
                  <a:t>2009</a:t>
                </a:r>
                <a:endParaRPr sz="1067" b="0" i="0" u="none" strike="noStrike" cap="none">
                  <a:solidFill>
                    <a:srgbClr val="434343"/>
                  </a:solidFill>
                  <a:latin typeface="Proxima Nova"/>
                  <a:ea typeface="Proxima Nova"/>
                  <a:cs typeface="Proxima Nova"/>
                  <a:sym typeface="Proxima Nova"/>
                </a:endParaRPr>
              </a:p>
            </p:txBody>
          </p:sp>
        </p:grpSp>
        <p:grpSp>
          <p:nvGrpSpPr>
            <p:cNvPr id="917" name="Google Shape;917;p62"/>
            <p:cNvGrpSpPr/>
            <p:nvPr/>
          </p:nvGrpSpPr>
          <p:grpSpPr>
            <a:xfrm>
              <a:off x="2069534" y="2849919"/>
              <a:ext cx="473481" cy="221201"/>
              <a:chOff x="81659" y="1861656"/>
              <a:chExt cx="473481" cy="221201"/>
            </a:xfrm>
          </p:grpSpPr>
          <p:sp>
            <p:nvSpPr>
              <p:cNvPr id="918" name="Google Shape;918;p62"/>
              <p:cNvSpPr/>
              <p:nvPr/>
            </p:nvSpPr>
            <p:spPr>
              <a:xfrm>
                <a:off x="291613" y="1861656"/>
                <a:ext cx="47700" cy="46200"/>
              </a:xfrm>
              <a:prstGeom prst="flowChartConnector">
                <a:avLst/>
              </a:prstGeom>
              <a:solidFill>
                <a:srgbClr val="F3F3F3"/>
              </a:solidFill>
              <a:ln w="9525" cap="flat" cmpd="sng">
                <a:solidFill>
                  <a:srgbClr val="99999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800" tIns="121800" rIns="121800" bIns="1218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9" name="Google Shape;919;p62"/>
              <p:cNvSpPr txBox="1"/>
              <p:nvPr/>
            </p:nvSpPr>
            <p:spPr>
              <a:xfrm rot="2179">
                <a:off x="81699" y="1955207"/>
                <a:ext cx="473400" cy="127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800" tIns="121800" rIns="121800" bIns="1218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67" b="0" i="0" u="none" strike="noStrike" cap="none">
                  <a:solidFill>
                    <a:srgbClr val="434343"/>
                  </a:solidFill>
                  <a:latin typeface="Proxima Nova"/>
                  <a:ea typeface="Proxima Nova"/>
                  <a:cs typeface="Proxima Nova"/>
                  <a:sym typeface="Proxima Nova"/>
                </a:endParaRPr>
              </a:p>
            </p:txBody>
          </p:sp>
        </p:grpSp>
        <p:grpSp>
          <p:nvGrpSpPr>
            <p:cNvPr id="920" name="Google Shape;920;p62"/>
            <p:cNvGrpSpPr/>
            <p:nvPr/>
          </p:nvGrpSpPr>
          <p:grpSpPr>
            <a:xfrm>
              <a:off x="2450534" y="2847538"/>
              <a:ext cx="473481" cy="223582"/>
              <a:chOff x="81659" y="1859275"/>
              <a:chExt cx="473481" cy="223582"/>
            </a:xfrm>
          </p:grpSpPr>
          <p:sp>
            <p:nvSpPr>
              <p:cNvPr id="921" name="Google Shape;921;p62"/>
              <p:cNvSpPr/>
              <p:nvPr/>
            </p:nvSpPr>
            <p:spPr>
              <a:xfrm>
                <a:off x="291613" y="1859275"/>
                <a:ext cx="47700" cy="46200"/>
              </a:xfrm>
              <a:prstGeom prst="flowChartConnector">
                <a:avLst/>
              </a:prstGeom>
              <a:solidFill>
                <a:srgbClr val="F3F3F3"/>
              </a:solidFill>
              <a:ln w="9525" cap="flat" cmpd="sng">
                <a:solidFill>
                  <a:srgbClr val="99999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800" tIns="121800" rIns="121800" bIns="1218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2" name="Google Shape;922;p62"/>
              <p:cNvSpPr txBox="1"/>
              <p:nvPr/>
            </p:nvSpPr>
            <p:spPr>
              <a:xfrm rot="2179">
                <a:off x="81699" y="1955207"/>
                <a:ext cx="473400" cy="127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800" tIns="121800" rIns="121800" bIns="1218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67" b="0" i="0" u="none" strike="noStrike" cap="none">
                    <a:solidFill>
                      <a:srgbClr val="434343"/>
                    </a:solidFill>
                    <a:latin typeface="Proxima Nova"/>
                    <a:ea typeface="Proxima Nova"/>
                    <a:cs typeface="Proxima Nova"/>
                    <a:sym typeface="Proxima Nova"/>
                  </a:rPr>
                  <a:t>2011</a:t>
                </a:r>
                <a:endParaRPr sz="1067" b="0" i="0" u="none" strike="noStrike" cap="none">
                  <a:solidFill>
                    <a:srgbClr val="434343"/>
                  </a:solidFill>
                  <a:latin typeface="Proxima Nova"/>
                  <a:ea typeface="Proxima Nova"/>
                  <a:cs typeface="Proxima Nova"/>
                  <a:sym typeface="Proxima Nova"/>
                </a:endParaRPr>
              </a:p>
            </p:txBody>
          </p:sp>
        </p:grpSp>
        <p:grpSp>
          <p:nvGrpSpPr>
            <p:cNvPr id="923" name="Google Shape;923;p62"/>
            <p:cNvGrpSpPr/>
            <p:nvPr/>
          </p:nvGrpSpPr>
          <p:grpSpPr>
            <a:xfrm>
              <a:off x="2831534" y="2845156"/>
              <a:ext cx="473481" cy="225963"/>
              <a:chOff x="81659" y="1856894"/>
              <a:chExt cx="473481" cy="225963"/>
            </a:xfrm>
          </p:grpSpPr>
          <p:sp>
            <p:nvSpPr>
              <p:cNvPr id="924" name="Google Shape;924;p62"/>
              <p:cNvSpPr/>
              <p:nvPr/>
            </p:nvSpPr>
            <p:spPr>
              <a:xfrm>
                <a:off x="291613" y="1856894"/>
                <a:ext cx="47700" cy="46200"/>
              </a:xfrm>
              <a:prstGeom prst="flowChartConnector">
                <a:avLst/>
              </a:prstGeom>
              <a:solidFill>
                <a:srgbClr val="F3F3F3"/>
              </a:solidFill>
              <a:ln w="9525" cap="flat" cmpd="sng">
                <a:solidFill>
                  <a:srgbClr val="99999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800" tIns="121800" rIns="121800" bIns="1218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5" name="Google Shape;925;p62"/>
              <p:cNvSpPr txBox="1"/>
              <p:nvPr/>
            </p:nvSpPr>
            <p:spPr>
              <a:xfrm rot="2179">
                <a:off x="81699" y="1955207"/>
                <a:ext cx="473400" cy="127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800" tIns="121800" rIns="121800" bIns="1218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67" b="0" i="0" u="none" strike="noStrike" cap="none">
                  <a:solidFill>
                    <a:srgbClr val="434343"/>
                  </a:solidFill>
                  <a:latin typeface="Proxima Nova"/>
                  <a:ea typeface="Proxima Nova"/>
                  <a:cs typeface="Proxima Nova"/>
                  <a:sym typeface="Proxima Nova"/>
                </a:endParaRPr>
              </a:p>
            </p:txBody>
          </p:sp>
        </p:grpSp>
        <p:grpSp>
          <p:nvGrpSpPr>
            <p:cNvPr id="926" name="Google Shape;926;p62"/>
            <p:cNvGrpSpPr/>
            <p:nvPr/>
          </p:nvGrpSpPr>
          <p:grpSpPr>
            <a:xfrm>
              <a:off x="3212534" y="2842775"/>
              <a:ext cx="473481" cy="218819"/>
              <a:chOff x="81659" y="1864038"/>
              <a:chExt cx="473481" cy="218819"/>
            </a:xfrm>
          </p:grpSpPr>
          <p:sp>
            <p:nvSpPr>
              <p:cNvPr id="927" name="Google Shape;927;p62"/>
              <p:cNvSpPr/>
              <p:nvPr/>
            </p:nvSpPr>
            <p:spPr>
              <a:xfrm>
                <a:off x="291613" y="1864038"/>
                <a:ext cx="47700" cy="46200"/>
              </a:xfrm>
              <a:prstGeom prst="flowChartConnector">
                <a:avLst/>
              </a:prstGeom>
              <a:solidFill>
                <a:srgbClr val="F3F3F3"/>
              </a:solidFill>
              <a:ln w="9525" cap="flat" cmpd="sng">
                <a:solidFill>
                  <a:srgbClr val="99999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800" tIns="121800" rIns="121800" bIns="1218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8" name="Google Shape;928;p62"/>
              <p:cNvSpPr txBox="1"/>
              <p:nvPr/>
            </p:nvSpPr>
            <p:spPr>
              <a:xfrm rot="2179">
                <a:off x="81699" y="1955207"/>
                <a:ext cx="473400" cy="127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800" tIns="121800" rIns="121800" bIns="1218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67" b="0" i="0" u="none" strike="noStrike" cap="none">
                    <a:solidFill>
                      <a:srgbClr val="434343"/>
                    </a:solidFill>
                    <a:latin typeface="Proxima Nova"/>
                    <a:ea typeface="Proxima Nova"/>
                    <a:cs typeface="Proxima Nova"/>
                    <a:sym typeface="Proxima Nova"/>
                  </a:rPr>
                  <a:t>2012</a:t>
                </a:r>
                <a:endParaRPr sz="1067" b="0" i="0" u="none" strike="noStrike" cap="none">
                  <a:solidFill>
                    <a:srgbClr val="434343"/>
                  </a:solidFill>
                  <a:latin typeface="Proxima Nova"/>
                  <a:ea typeface="Proxima Nova"/>
                  <a:cs typeface="Proxima Nova"/>
                  <a:sym typeface="Proxima Nova"/>
                </a:endParaRPr>
              </a:p>
            </p:txBody>
          </p:sp>
        </p:grpSp>
        <p:grpSp>
          <p:nvGrpSpPr>
            <p:cNvPr id="929" name="Google Shape;929;p62"/>
            <p:cNvGrpSpPr/>
            <p:nvPr/>
          </p:nvGrpSpPr>
          <p:grpSpPr>
            <a:xfrm>
              <a:off x="3593534" y="2838013"/>
              <a:ext cx="473481" cy="223582"/>
              <a:chOff x="81659" y="1859275"/>
              <a:chExt cx="473481" cy="223582"/>
            </a:xfrm>
          </p:grpSpPr>
          <p:sp>
            <p:nvSpPr>
              <p:cNvPr id="930" name="Google Shape;930;p62"/>
              <p:cNvSpPr/>
              <p:nvPr/>
            </p:nvSpPr>
            <p:spPr>
              <a:xfrm>
                <a:off x="291613" y="1859275"/>
                <a:ext cx="47700" cy="46200"/>
              </a:xfrm>
              <a:prstGeom prst="flowChartConnector">
                <a:avLst/>
              </a:prstGeom>
              <a:solidFill>
                <a:srgbClr val="F3F3F3"/>
              </a:solidFill>
              <a:ln w="9525" cap="flat" cmpd="sng">
                <a:solidFill>
                  <a:srgbClr val="99999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800" tIns="121800" rIns="121800" bIns="1218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1" name="Google Shape;931;p62"/>
              <p:cNvSpPr txBox="1"/>
              <p:nvPr/>
            </p:nvSpPr>
            <p:spPr>
              <a:xfrm rot="2179">
                <a:off x="81699" y="1955207"/>
                <a:ext cx="473400" cy="127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800" tIns="121800" rIns="121800" bIns="1218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67" b="0" i="0" u="none" strike="noStrike" cap="none">
                  <a:solidFill>
                    <a:srgbClr val="434343"/>
                  </a:solidFill>
                  <a:latin typeface="Proxima Nova"/>
                  <a:ea typeface="Proxima Nova"/>
                  <a:cs typeface="Proxima Nova"/>
                  <a:sym typeface="Proxima Nova"/>
                </a:endParaRPr>
              </a:p>
            </p:txBody>
          </p:sp>
        </p:grpSp>
        <p:grpSp>
          <p:nvGrpSpPr>
            <p:cNvPr id="932" name="Google Shape;932;p62"/>
            <p:cNvGrpSpPr/>
            <p:nvPr/>
          </p:nvGrpSpPr>
          <p:grpSpPr>
            <a:xfrm>
              <a:off x="3988822" y="2838013"/>
              <a:ext cx="473481" cy="214057"/>
              <a:chOff x="81659" y="1868800"/>
              <a:chExt cx="473481" cy="214057"/>
            </a:xfrm>
          </p:grpSpPr>
          <p:sp>
            <p:nvSpPr>
              <p:cNvPr id="933" name="Google Shape;933;p62"/>
              <p:cNvSpPr/>
              <p:nvPr/>
            </p:nvSpPr>
            <p:spPr>
              <a:xfrm>
                <a:off x="291613" y="1868800"/>
                <a:ext cx="47700" cy="46200"/>
              </a:xfrm>
              <a:prstGeom prst="flowChartConnector">
                <a:avLst/>
              </a:prstGeom>
              <a:solidFill>
                <a:srgbClr val="F3F3F3"/>
              </a:solidFill>
              <a:ln w="9525" cap="flat" cmpd="sng">
                <a:solidFill>
                  <a:srgbClr val="99999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800" tIns="121800" rIns="121800" bIns="1218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4" name="Google Shape;934;p62"/>
              <p:cNvSpPr txBox="1"/>
              <p:nvPr/>
            </p:nvSpPr>
            <p:spPr>
              <a:xfrm rot="2179">
                <a:off x="81699" y="1955207"/>
                <a:ext cx="473400" cy="127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800" tIns="121800" rIns="121800" bIns="1218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67" b="0" i="0" u="none" strike="noStrike" cap="none">
                    <a:solidFill>
                      <a:srgbClr val="434343"/>
                    </a:solidFill>
                    <a:latin typeface="Proxima Nova"/>
                    <a:ea typeface="Proxima Nova"/>
                    <a:cs typeface="Proxima Nova"/>
                    <a:sym typeface="Proxima Nova"/>
                  </a:rPr>
                  <a:t>2013</a:t>
                </a:r>
                <a:endParaRPr sz="1067" b="0" i="0" u="none" strike="noStrike" cap="none">
                  <a:solidFill>
                    <a:srgbClr val="434343"/>
                  </a:solidFill>
                  <a:latin typeface="Proxima Nova"/>
                  <a:ea typeface="Proxima Nova"/>
                  <a:cs typeface="Proxima Nova"/>
                  <a:sym typeface="Proxima Nova"/>
                </a:endParaRPr>
              </a:p>
            </p:txBody>
          </p:sp>
        </p:grpSp>
        <p:grpSp>
          <p:nvGrpSpPr>
            <p:cNvPr id="935" name="Google Shape;935;p62"/>
            <p:cNvGrpSpPr/>
            <p:nvPr/>
          </p:nvGrpSpPr>
          <p:grpSpPr>
            <a:xfrm>
              <a:off x="4384109" y="2838013"/>
              <a:ext cx="473481" cy="214057"/>
              <a:chOff x="81659" y="1868800"/>
              <a:chExt cx="473481" cy="214057"/>
            </a:xfrm>
          </p:grpSpPr>
          <p:sp>
            <p:nvSpPr>
              <p:cNvPr id="936" name="Google Shape;936;p62"/>
              <p:cNvSpPr/>
              <p:nvPr/>
            </p:nvSpPr>
            <p:spPr>
              <a:xfrm>
                <a:off x="291613" y="1868800"/>
                <a:ext cx="47700" cy="46200"/>
              </a:xfrm>
              <a:prstGeom prst="flowChartConnector">
                <a:avLst/>
              </a:prstGeom>
              <a:solidFill>
                <a:srgbClr val="F3F3F3"/>
              </a:solidFill>
              <a:ln w="9525" cap="flat" cmpd="sng">
                <a:solidFill>
                  <a:srgbClr val="99999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800" tIns="121800" rIns="121800" bIns="1218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7" name="Google Shape;937;p62"/>
              <p:cNvSpPr txBox="1"/>
              <p:nvPr/>
            </p:nvSpPr>
            <p:spPr>
              <a:xfrm rot="2179">
                <a:off x="81699" y="1955207"/>
                <a:ext cx="473400" cy="127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800" tIns="121800" rIns="121800" bIns="1218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67" b="0" i="0" u="none" strike="noStrike" cap="none">
                    <a:solidFill>
                      <a:srgbClr val="434343"/>
                    </a:solidFill>
                    <a:latin typeface="Proxima Nova"/>
                    <a:ea typeface="Proxima Nova"/>
                    <a:cs typeface="Proxima Nova"/>
                    <a:sym typeface="Proxima Nova"/>
                  </a:rPr>
                  <a:t>2014</a:t>
                </a:r>
                <a:endParaRPr sz="1067" b="0" i="0" u="none" strike="noStrike" cap="none">
                  <a:solidFill>
                    <a:srgbClr val="434343"/>
                  </a:solidFill>
                  <a:latin typeface="Proxima Nova"/>
                  <a:ea typeface="Proxima Nova"/>
                  <a:cs typeface="Proxima Nova"/>
                  <a:sym typeface="Proxima Nova"/>
                </a:endParaRPr>
              </a:p>
            </p:txBody>
          </p:sp>
        </p:grpSp>
        <p:grpSp>
          <p:nvGrpSpPr>
            <p:cNvPr id="938" name="Google Shape;938;p62"/>
            <p:cNvGrpSpPr/>
            <p:nvPr/>
          </p:nvGrpSpPr>
          <p:grpSpPr>
            <a:xfrm>
              <a:off x="4784159" y="2833250"/>
              <a:ext cx="473481" cy="218819"/>
              <a:chOff x="81659" y="1864038"/>
              <a:chExt cx="473481" cy="218819"/>
            </a:xfrm>
          </p:grpSpPr>
          <p:sp>
            <p:nvSpPr>
              <p:cNvPr id="939" name="Google Shape;939;p62"/>
              <p:cNvSpPr/>
              <p:nvPr/>
            </p:nvSpPr>
            <p:spPr>
              <a:xfrm>
                <a:off x="291613" y="1864038"/>
                <a:ext cx="47700" cy="46200"/>
              </a:xfrm>
              <a:prstGeom prst="flowChartConnector">
                <a:avLst/>
              </a:prstGeom>
              <a:solidFill>
                <a:srgbClr val="F3F3F3"/>
              </a:solidFill>
              <a:ln w="9525" cap="flat" cmpd="sng">
                <a:solidFill>
                  <a:srgbClr val="99999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800" tIns="121800" rIns="121800" bIns="1218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0" name="Google Shape;940;p62"/>
              <p:cNvSpPr txBox="1"/>
              <p:nvPr/>
            </p:nvSpPr>
            <p:spPr>
              <a:xfrm rot="2179">
                <a:off x="81699" y="1955207"/>
                <a:ext cx="473400" cy="127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800" tIns="121800" rIns="121800" bIns="1218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67" b="0" i="0" u="none" strike="noStrike" cap="none">
                    <a:solidFill>
                      <a:srgbClr val="434343"/>
                    </a:solidFill>
                    <a:latin typeface="Proxima Nova"/>
                    <a:ea typeface="Proxima Nova"/>
                    <a:cs typeface="Proxima Nova"/>
                    <a:sym typeface="Proxima Nova"/>
                  </a:rPr>
                  <a:t>	</a:t>
                </a:r>
                <a:endParaRPr sz="1067" b="0" i="0" u="none" strike="noStrike" cap="none">
                  <a:solidFill>
                    <a:srgbClr val="434343"/>
                  </a:solidFill>
                  <a:latin typeface="Proxima Nova"/>
                  <a:ea typeface="Proxima Nova"/>
                  <a:cs typeface="Proxima Nova"/>
                  <a:sym typeface="Proxima Nova"/>
                </a:endParaRPr>
              </a:p>
            </p:txBody>
          </p:sp>
        </p:grpSp>
        <p:grpSp>
          <p:nvGrpSpPr>
            <p:cNvPr id="941" name="Google Shape;941;p62"/>
            <p:cNvGrpSpPr/>
            <p:nvPr/>
          </p:nvGrpSpPr>
          <p:grpSpPr>
            <a:xfrm>
              <a:off x="5398522" y="2830869"/>
              <a:ext cx="473481" cy="221201"/>
              <a:chOff x="81659" y="1861656"/>
              <a:chExt cx="473481" cy="221201"/>
            </a:xfrm>
          </p:grpSpPr>
          <p:sp>
            <p:nvSpPr>
              <p:cNvPr id="942" name="Google Shape;942;p62"/>
              <p:cNvSpPr/>
              <p:nvPr/>
            </p:nvSpPr>
            <p:spPr>
              <a:xfrm>
                <a:off x="291613" y="1861656"/>
                <a:ext cx="47700" cy="46200"/>
              </a:xfrm>
              <a:prstGeom prst="flowChartConnector">
                <a:avLst/>
              </a:prstGeom>
              <a:solidFill>
                <a:srgbClr val="F3F3F3"/>
              </a:solidFill>
              <a:ln w="9525" cap="flat" cmpd="sng">
                <a:solidFill>
                  <a:srgbClr val="99999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800" tIns="121800" rIns="121800" bIns="1218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3" name="Google Shape;943;p62"/>
              <p:cNvSpPr txBox="1"/>
              <p:nvPr/>
            </p:nvSpPr>
            <p:spPr>
              <a:xfrm rot="2179">
                <a:off x="81699" y="1955207"/>
                <a:ext cx="473400" cy="127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800" tIns="121800" rIns="121800" bIns="1218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67" b="0" i="0" u="none" strike="noStrike" cap="none">
                    <a:solidFill>
                      <a:srgbClr val="434343"/>
                    </a:solidFill>
                    <a:latin typeface="Proxima Nova"/>
                    <a:ea typeface="Proxima Nova"/>
                    <a:cs typeface="Proxima Nova"/>
                    <a:sym typeface="Proxima Nova"/>
                  </a:rPr>
                  <a:t>2015</a:t>
                </a:r>
                <a:endParaRPr sz="1067" b="0" i="0" u="none" strike="noStrike" cap="none">
                  <a:solidFill>
                    <a:srgbClr val="434343"/>
                  </a:solidFill>
                  <a:latin typeface="Proxima Nova"/>
                  <a:ea typeface="Proxima Nova"/>
                  <a:cs typeface="Proxima Nova"/>
                  <a:sym typeface="Proxima Nova"/>
                </a:endParaRPr>
              </a:p>
            </p:txBody>
          </p:sp>
        </p:grpSp>
        <p:sp>
          <p:nvSpPr>
            <p:cNvPr id="944" name="Google Shape;944;p62"/>
            <p:cNvSpPr/>
            <p:nvPr/>
          </p:nvSpPr>
          <p:spPr>
            <a:xfrm>
              <a:off x="5999000" y="2828488"/>
              <a:ext cx="47700" cy="46200"/>
            </a:xfrm>
            <a:prstGeom prst="flowChartConnector">
              <a:avLst/>
            </a:prstGeom>
            <a:solidFill>
              <a:srgbClr val="F3F3F3"/>
            </a:solidFill>
            <a:ln w="9525" cap="flat" cmpd="sng">
              <a:solidFill>
                <a:srgbClr val="99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00" tIns="121800" rIns="121800" bIns="1218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945" name="Google Shape;945;p62"/>
            <p:cNvCxnSpPr/>
            <p:nvPr/>
          </p:nvCxnSpPr>
          <p:spPr>
            <a:xfrm>
              <a:off x="6965322" y="2843083"/>
              <a:ext cx="1611600" cy="75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dash"/>
              <a:round/>
              <a:headEnd type="none" w="sm" len="sm"/>
              <a:tailEnd type="none" w="sm" len="sm"/>
            </a:ln>
          </p:spPr>
        </p:cxnSp>
      </p:grpSp>
      <p:pic>
        <p:nvPicPr>
          <p:cNvPr id="946" name="Google Shape;946;p6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51561" y="4154436"/>
            <a:ext cx="2194128" cy="2445553"/>
          </a:xfrm>
          <a:prstGeom prst="rect">
            <a:avLst/>
          </a:prstGeom>
          <a:noFill/>
          <a:ln>
            <a:noFill/>
          </a:ln>
        </p:spPr>
      </p:pic>
      <p:sp>
        <p:nvSpPr>
          <p:cNvPr id="947" name="Google Shape;947;p62"/>
          <p:cNvSpPr txBox="1">
            <a:spLocks noGrp="1"/>
          </p:cNvSpPr>
          <p:nvPr>
            <p:ph type="title" idx="4294967295"/>
          </p:nvPr>
        </p:nvSpPr>
        <p:spPr>
          <a:xfrm>
            <a:off x="8217673" y="4848903"/>
            <a:ext cx="4356000" cy="102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roxima Nova"/>
              <a:buNone/>
            </a:pPr>
            <a:r>
              <a:rPr lang="en" sz="2400" b="1"/>
              <a:t>Solutions 100%</a:t>
            </a:r>
            <a:endParaRPr sz="2400" b="1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roxima Nova"/>
              <a:buNone/>
            </a:pPr>
            <a:r>
              <a:rPr lang="en" sz="2400" b="1"/>
              <a:t>OPEN SOURCE</a:t>
            </a:r>
            <a:endParaRPr sz="2400" b="1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roxima Nova"/>
              <a:buNone/>
            </a:pPr>
            <a:r>
              <a:rPr lang="en" sz="2400" b="1"/>
              <a:t>pour l’entreprise</a:t>
            </a:r>
            <a:endParaRPr sz="2400" b="1"/>
          </a:p>
        </p:txBody>
      </p:sp>
      <p:sp>
        <p:nvSpPr>
          <p:cNvPr id="948" name="Google Shape;948;p62"/>
          <p:cNvSpPr txBox="1"/>
          <p:nvPr/>
        </p:nvSpPr>
        <p:spPr>
          <a:xfrm>
            <a:off x="5202643" y="4418009"/>
            <a:ext cx="1648800" cy="57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00" tIns="121800" rIns="121800" bIns="1218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~ </a:t>
            </a:r>
            <a:r>
              <a:rPr lang="en" sz="2400" b="1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13 000</a:t>
            </a:r>
            <a:endParaRPr sz="2400" b="1" i="0" u="none" strike="noStrike" cap="none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949" name="Google Shape;949;p62"/>
          <p:cNvSpPr txBox="1"/>
          <p:nvPr/>
        </p:nvSpPr>
        <p:spPr>
          <a:xfrm>
            <a:off x="5202744" y="4754576"/>
            <a:ext cx="1648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00" tIns="121800" rIns="121800" bIns="1218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0" u="none" strike="noStrike" cap="none">
                <a:solidFill>
                  <a:srgbClr val="999999"/>
                </a:solidFill>
                <a:latin typeface="Red Hat Text"/>
                <a:ea typeface="Red Hat Text"/>
                <a:cs typeface="Red Hat Text"/>
                <a:sym typeface="Red Hat Text"/>
              </a:rPr>
              <a:t>employés</a:t>
            </a:r>
            <a:endParaRPr sz="1600" i="0" u="none" strike="noStrike" cap="none">
              <a:solidFill>
                <a:srgbClr val="999999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950" name="Google Shape;950;p62"/>
          <p:cNvSpPr txBox="1"/>
          <p:nvPr/>
        </p:nvSpPr>
        <p:spPr>
          <a:xfrm>
            <a:off x="5207037" y="5027609"/>
            <a:ext cx="1648800" cy="57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00" tIns="121800" rIns="121800" bIns="1218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95</a:t>
            </a:r>
            <a:endParaRPr sz="2400" b="1" i="0" u="none" strike="noStrike" cap="none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951" name="Google Shape;951;p62"/>
          <p:cNvSpPr txBox="1"/>
          <p:nvPr/>
        </p:nvSpPr>
        <p:spPr>
          <a:xfrm>
            <a:off x="5202643" y="5493376"/>
            <a:ext cx="1648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00" tIns="121800" rIns="121800" bIns="1218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0" u="none" strike="noStrike" cap="none">
                <a:solidFill>
                  <a:srgbClr val="999999"/>
                </a:solidFill>
                <a:latin typeface="Red Hat Text"/>
                <a:ea typeface="Red Hat Text"/>
                <a:cs typeface="Red Hat Text"/>
                <a:sym typeface="Red Hat Text"/>
              </a:rPr>
              <a:t>Bureaux</a:t>
            </a:r>
            <a:br>
              <a:rPr lang="en" sz="1600" i="0" u="none" strike="noStrike" cap="none">
                <a:solidFill>
                  <a:srgbClr val="999999"/>
                </a:solidFill>
                <a:latin typeface="Red Hat Text"/>
                <a:ea typeface="Red Hat Text"/>
                <a:cs typeface="Red Hat Text"/>
                <a:sym typeface="Red Hat Text"/>
              </a:rPr>
            </a:br>
            <a:r>
              <a:rPr lang="en" sz="1333" i="0" u="none" strike="noStrike" cap="none">
                <a:solidFill>
                  <a:srgbClr val="999999"/>
                </a:solidFill>
                <a:latin typeface="Red Hat Text"/>
                <a:ea typeface="Red Hat Text"/>
                <a:cs typeface="Red Hat Text"/>
                <a:sym typeface="Red Hat Text"/>
              </a:rPr>
              <a:t>dans le monde</a:t>
            </a:r>
            <a:endParaRPr sz="1600" i="0" u="none" strike="noStrike" cap="none">
              <a:solidFill>
                <a:srgbClr val="999999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pic>
        <p:nvPicPr>
          <p:cNvPr id="952" name="Google Shape;952;p6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66993" y="5911436"/>
            <a:ext cx="413440" cy="395065"/>
          </a:xfrm>
          <a:prstGeom prst="rect">
            <a:avLst/>
          </a:prstGeom>
          <a:noFill/>
          <a:ln>
            <a:noFill/>
          </a:ln>
        </p:spPr>
      </p:pic>
      <p:sp>
        <p:nvSpPr>
          <p:cNvPr id="953" name="Google Shape;953;p62"/>
          <p:cNvSpPr txBox="1"/>
          <p:nvPr/>
        </p:nvSpPr>
        <p:spPr>
          <a:xfrm>
            <a:off x="5202411" y="5761576"/>
            <a:ext cx="1648800" cy="57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00" tIns="121800" rIns="121800" bIns="1218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35</a:t>
            </a:r>
            <a:endParaRPr sz="2400" b="1" i="0" u="none" strike="noStrike" cap="none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954" name="Google Shape;954;p62"/>
          <p:cNvSpPr txBox="1"/>
          <p:nvPr/>
        </p:nvSpPr>
        <p:spPr>
          <a:xfrm>
            <a:off x="5202744" y="6095609"/>
            <a:ext cx="1648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00" tIns="121800" rIns="121800" bIns="1218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0" u="none" strike="noStrike" cap="none">
                <a:solidFill>
                  <a:srgbClr val="999999"/>
                </a:solidFill>
                <a:latin typeface="Red Hat Text"/>
                <a:ea typeface="Red Hat Text"/>
                <a:cs typeface="Red Hat Text"/>
                <a:sym typeface="Red Hat Text"/>
              </a:rPr>
              <a:t>pays</a:t>
            </a:r>
            <a:endParaRPr sz="1600" i="0" u="none" strike="noStrike" cap="none">
              <a:solidFill>
                <a:srgbClr val="999999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cxnSp>
        <p:nvCxnSpPr>
          <p:cNvPr id="955" name="Google Shape;955;p62"/>
          <p:cNvCxnSpPr/>
          <p:nvPr/>
        </p:nvCxnSpPr>
        <p:spPr>
          <a:xfrm flipH="1">
            <a:off x="5207020" y="4456109"/>
            <a:ext cx="12400" cy="2197200"/>
          </a:xfrm>
          <a:prstGeom prst="straightConnector1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56" name="Google Shape;956;p62"/>
          <p:cNvSpPr txBox="1"/>
          <p:nvPr/>
        </p:nvSpPr>
        <p:spPr>
          <a:xfrm rot="-3176341">
            <a:off x="7171395" y="2017870"/>
            <a:ext cx="3765941" cy="426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00" tIns="121800" rIns="121800" bIns="121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67" b="0" i="0" u="none" strike="noStrike" cap="none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rPr>
              <a:t>CA &gt; 2 Milliards $</a:t>
            </a:r>
            <a:endParaRPr sz="1467" b="0" i="0" u="none" strike="noStrike" cap="none">
              <a:solidFill>
                <a:srgbClr val="43434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957" name="Google Shape;957;p62"/>
          <p:cNvSpPr/>
          <p:nvPr/>
        </p:nvSpPr>
        <p:spPr>
          <a:xfrm>
            <a:off x="8693652" y="3774469"/>
            <a:ext cx="63600" cy="43600"/>
          </a:xfrm>
          <a:prstGeom prst="flowChartConnector">
            <a:avLst/>
          </a:prstGeom>
          <a:solidFill>
            <a:srgbClr val="F3F3F3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00" tIns="121800" rIns="121800" bIns="121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58" name="Google Shape;958;p62"/>
          <p:cNvCxnSpPr/>
          <p:nvPr/>
        </p:nvCxnSpPr>
        <p:spPr>
          <a:xfrm flipH="1">
            <a:off x="9139644" y="4456109"/>
            <a:ext cx="12400" cy="2197200"/>
          </a:xfrm>
          <a:prstGeom prst="straightConnector1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59" name="Google Shape;959;p62"/>
          <p:cNvSpPr txBox="1"/>
          <p:nvPr/>
        </p:nvSpPr>
        <p:spPr>
          <a:xfrm>
            <a:off x="487164" y="4400343"/>
            <a:ext cx="4510400" cy="19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00" tIns="121800" rIns="121800" bIns="1218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 i="0" u="none" strike="noStrike" cap="none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50% des effectifs Red Hat sont des Développeurs / Ingénieurs qui contribuent au quotidien à l’animation, l’évolution des projets communautaires.</a:t>
            </a:r>
            <a:br>
              <a:rPr lang="en" sz="1867" i="0" u="none" strike="noStrike" cap="none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</a:br>
            <a:endParaRPr sz="1867" i="0" u="none" strike="noStrike" cap="none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 i="0" u="none" strike="noStrike" cap="none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33% des effectifs français</a:t>
            </a:r>
            <a:endParaRPr sz="1867" i="0" u="none" strike="noStrike" cap="none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960" name="Google Shape;960;p62"/>
          <p:cNvSpPr txBox="1"/>
          <p:nvPr/>
        </p:nvSpPr>
        <p:spPr>
          <a:xfrm rot="-3176341">
            <a:off x="8045123" y="2004707"/>
            <a:ext cx="3765941" cy="426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00" tIns="121800" rIns="121800" bIns="121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67" i="0" u="none" strike="noStrike" cap="none">
                <a:solidFill>
                  <a:srgbClr val="434343"/>
                </a:solidFill>
                <a:latin typeface="Red Hat Text"/>
                <a:ea typeface="Red Hat Text"/>
                <a:cs typeface="Red Hat Text"/>
                <a:sym typeface="Red Hat Text"/>
              </a:rPr>
              <a:t>Permabit - Acquisition</a:t>
            </a:r>
            <a:endParaRPr sz="1467" i="0" u="none" strike="noStrike" cap="none">
              <a:solidFill>
                <a:srgbClr val="FFFFFF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961" name="Google Shape;961;p62"/>
          <p:cNvSpPr txBox="1"/>
          <p:nvPr/>
        </p:nvSpPr>
        <p:spPr>
          <a:xfrm rot="2181">
            <a:off x="8379473" y="3862752"/>
            <a:ext cx="630400" cy="12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00" tIns="121800" rIns="121800" bIns="1218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67" b="0" i="0" u="none" strike="noStrike" cap="none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rPr>
              <a:t>2017</a:t>
            </a:r>
            <a:endParaRPr sz="1067" b="0" i="0" u="none" strike="noStrike" cap="none">
              <a:solidFill>
                <a:srgbClr val="43434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962" name="Google Shape;962;p62"/>
          <p:cNvSpPr/>
          <p:nvPr/>
        </p:nvSpPr>
        <p:spPr>
          <a:xfrm>
            <a:off x="9200965" y="3774469"/>
            <a:ext cx="63600" cy="43600"/>
          </a:xfrm>
          <a:prstGeom prst="flowChartConnector">
            <a:avLst/>
          </a:prstGeom>
          <a:solidFill>
            <a:srgbClr val="F3F3F3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00" tIns="121800" rIns="121800" bIns="121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3" name="Google Shape;963;p62"/>
          <p:cNvSpPr txBox="1"/>
          <p:nvPr/>
        </p:nvSpPr>
        <p:spPr>
          <a:xfrm rot="4363">
            <a:off x="8886635" y="3862943"/>
            <a:ext cx="630400" cy="12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00" tIns="121800" rIns="121800" bIns="1218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67" b="0" i="0" u="none" strike="noStrike" cap="none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rPr>
              <a:t>2018</a:t>
            </a:r>
            <a:endParaRPr sz="1067" b="0" i="0" u="none" strike="noStrike" cap="none">
              <a:solidFill>
                <a:srgbClr val="43434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964" name="Google Shape;964;p62"/>
          <p:cNvSpPr txBox="1"/>
          <p:nvPr/>
        </p:nvSpPr>
        <p:spPr>
          <a:xfrm rot="-3176341">
            <a:off x="8444631" y="2004707"/>
            <a:ext cx="3765941" cy="426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00" tIns="121800" rIns="121800" bIns="121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67" b="1" i="0" u="none" strike="noStrike" cap="none">
                <a:solidFill>
                  <a:srgbClr val="FF0000"/>
                </a:solidFill>
                <a:latin typeface="Red Hat Text"/>
                <a:ea typeface="Red Hat Text"/>
                <a:cs typeface="Red Hat Text"/>
                <a:sym typeface="Red Hat Text"/>
              </a:rPr>
              <a:t>Noobaa - Acquisition</a:t>
            </a:r>
            <a:endParaRPr sz="1467" b="1" i="0" u="none" strike="noStrike" cap="none">
              <a:solidFill>
                <a:srgbClr val="FF0000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cxnSp>
        <p:nvCxnSpPr>
          <p:cNvPr id="965" name="Google Shape;965;p62"/>
          <p:cNvCxnSpPr/>
          <p:nvPr/>
        </p:nvCxnSpPr>
        <p:spPr>
          <a:xfrm rot="10800000" flipH="1">
            <a:off x="440737" y="3791145"/>
            <a:ext cx="9158400" cy="3120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66" name="Google Shape;966;p62"/>
          <p:cNvSpPr txBox="1"/>
          <p:nvPr/>
        </p:nvSpPr>
        <p:spPr>
          <a:xfrm rot="2181">
            <a:off x="7729259" y="3862752"/>
            <a:ext cx="630400" cy="12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00" tIns="121800" rIns="121800" bIns="1218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67" b="0" i="0" u="none" strike="noStrike" cap="none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rPr>
              <a:t>2016</a:t>
            </a:r>
            <a:endParaRPr sz="1067" b="0" i="0" u="none" strike="noStrike" cap="none">
              <a:solidFill>
                <a:srgbClr val="43434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967" name="Google Shape;967;p62"/>
          <p:cNvSpPr txBox="1"/>
          <p:nvPr/>
        </p:nvSpPr>
        <p:spPr>
          <a:xfrm rot="-3175990">
            <a:off x="9566679" y="2112587"/>
            <a:ext cx="3258419" cy="426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00" tIns="121800" rIns="121800" bIns="121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67" i="0" u="none" strike="noStrike" cap="none">
                <a:solidFill>
                  <a:srgbClr val="4A86E8"/>
                </a:solidFill>
                <a:latin typeface="Red Hat Text"/>
                <a:ea typeface="Red Hat Text"/>
                <a:cs typeface="Red Hat Text"/>
                <a:sym typeface="Red Hat Text"/>
              </a:rPr>
              <a:t>S2 : Rachat par IBM</a:t>
            </a:r>
            <a:r>
              <a:rPr lang="en" sz="1467" i="0" u="none" strike="noStrike" cap="none">
                <a:solidFill>
                  <a:srgbClr val="434343"/>
                </a:solidFill>
                <a:latin typeface="Red Hat Text"/>
                <a:ea typeface="Red Hat Text"/>
                <a:cs typeface="Red Hat Text"/>
                <a:sym typeface="Red Hat Text"/>
              </a:rPr>
              <a:t> </a:t>
            </a:r>
            <a:endParaRPr sz="1467" i="0" u="none" strike="noStrike" cap="none">
              <a:solidFill>
                <a:srgbClr val="FFFFFF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968" name="Google Shape;968;p62"/>
          <p:cNvSpPr txBox="1"/>
          <p:nvPr/>
        </p:nvSpPr>
        <p:spPr>
          <a:xfrm rot="-3176302">
            <a:off x="9007933" y="1894640"/>
            <a:ext cx="3944423" cy="426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00" tIns="121800" rIns="121800" bIns="121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67" i="0" u="none" strike="noStrike" cap="none">
                <a:solidFill>
                  <a:srgbClr val="4A86E8"/>
                </a:solidFill>
                <a:latin typeface="Red Hat Text"/>
                <a:ea typeface="Red Hat Text"/>
                <a:cs typeface="Red Hat Text"/>
                <a:sym typeface="Red Hat Text"/>
              </a:rPr>
              <a:t>CA &gt;3 Milliards $</a:t>
            </a:r>
            <a:endParaRPr sz="1467" i="0" u="none" strike="noStrike" cap="none">
              <a:solidFill>
                <a:srgbClr val="4A86E8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969" name="Google Shape;969;p62"/>
          <p:cNvSpPr txBox="1"/>
          <p:nvPr/>
        </p:nvSpPr>
        <p:spPr>
          <a:xfrm rot="4363">
            <a:off x="9728828" y="3830543"/>
            <a:ext cx="630400" cy="12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00" tIns="121800" rIns="121800" bIns="1218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67" b="1" i="0" u="none" strike="noStrike" cap="none">
                <a:solidFill>
                  <a:srgbClr val="4A86E8"/>
                </a:solidFill>
                <a:latin typeface="Proxima Nova"/>
                <a:ea typeface="Proxima Nova"/>
                <a:cs typeface="Proxima Nova"/>
                <a:sym typeface="Proxima Nova"/>
              </a:rPr>
              <a:t>2019</a:t>
            </a:r>
            <a:endParaRPr sz="1067" b="1" i="0" u="none" strike="noStrike" cap="none">
              <a:solidFill>
                <a:srgbClr val="4A86E8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970" name="Google Shape;970;p62"/>
          <p:cNvSpPr/>
          <p:nvPr/>
        </p:nvSpPr>
        <p:spPr>
          <a:xfrm>
            <a:off x="2050240" y="341423"/>
            <a:ext cx="801971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Red Hat Display"/>
              <a:buNone/>
            </a:pPr>
            <a:r>
              <a:rPr lang="en" sz="2600" b="0" i="0" u="none" strike="noStrike" cap="non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Red Hat  &amp; Storage …</a:t>
            </a:r>
            <a:endParaRPr sz="1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5" name="Google Shape;1605;p89"/>
          <p:cNvSpPr txBox="1"/>
          <p:nvPr/>
        </p:nvSpPr>
        <p:spPr>
          <a:xfrm>
            <a:off x="1222600" y="2235367"/>
            <a:ext cx="97468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67"/>
              <a:buFont typeface="Arial"/>
              <a:buNone/>
            </a:pPr>
            <a:r>
              <a:rPr lang="en" sz="4267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Use case #2 : Storage for Openstack</a:t>
            </a:r>
            <a:endParaRPr sz="2400">
              <a:solidFill>
                <a:schemeClr val="dk1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</p:txBody>
      </p:sp>
      <p:sp>
        <p:nvSpPr>
          <p:cNvPr id="1606" name="Google Shape;1606;p89"/>
          <p:cNvSpPr txBox="1"/>
          <p:nvPr/>
        </p:nvSpPr>
        <p:spPr>
          <a:xfrm>
            <a:off x="1584600" y="3339467"/>
            <a:ext cx="9029600" cy="3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1" name="Google Shape;1611;p90"/>
          <p:cNvSpPr txBox="1">
            <a:spLocks noGrp="1"/>
          </p:cNvSpPr>
          <p:nvPr>
            <p:ph type="sldNum" idx="12"/>
          </p:nvPr>
        </p:nvSpPr>
        <p:spPr>
          <a:xfrm>
            <a:off x="61481" y="6354367"/>
            <a:ext cx="548800" cy="1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Red Hat Text Medium"/>
              <a:buNone/>
            </a:pPr>
            <a:fld id="{00000000-1234-1234-1234-123412341234}" type="slidenum">
              <a:rPr lang="en"/>
              <a:t>31</a:t>
            </a:fld>
            <a:endParaRPr/>
          </a:p>
        </p:txBody>
      </p:sp>
      <p:sp>
        <p:nvSpPr>
          <p:cNvPr id="1612" name="Google Shape;1612;p90"/>
          <p:cNvSpPr txBox="1">
            <a:spLocks noGrp="1"/>
          </p:cNvSpPr>
          <p:nvPr>
            <p:ph type="title"/>
          </p:nvPr>
        </p:nvSpPr>
        <p:spPr>
          <a:xfrm>
            <a:off x="2187800" y="871825"/>
            <a:ext cx="7816400" cy="65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None/>
            </a:pPr>
            <a:r>
              <a:rPr lang="en">
                <a:latin typeface="Red Hat Display"/>
                <a:ea typeface="Red Hat Display"/>
                <a:cs typeface="Red Hat Display"/>
                <a:sym typeface="Red Hat Display"/>
              </a:rPr>
              <a:t>Complete and unified storage for OpenStack</a:t>
            </a:r>
            <a:r>
              <a:rPr lang="en"/>
              <a:t> </a:t>
            </a:r>
            <a:endParaRPr/>
          </a:p>
        </p:txBody>
      </p:sp>
      <p:pic>
        <p:nvPicPr>
          <p:cNvPr id="1613" name="Google Shape;1613;p9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86026" y="2241270"/>
            <a:ext cx="6655663" cy="2512257"/>
          </a:xfrm>
          <a:prstGeom prst="rect">
            <a:avLst/>
          </a:prstGeom>
          <a:noFill/>
          <a:ln>
            <a:noFill/>
          </a:ln>
        </p:spPr>
      </p:pic>
      <p:sp>
        <p:nvSpPr>
          <p:cNvPr id="1614" name="Google Shape;1614;p90"/>
          <p:cNvSpPr/>
          <p:nvPr/>
        </p:nvSpPr>
        <p:spPr>
          <a:xfrm>
            <a:off x="447764" y="2108307"/>
            <a:ext cx="4512400" cy="28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189" marR="0" lvl="0" indent="-355591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800"/>
              <a:buFont typeface="Merriweather Sans"/>
              <a:buChar char="●"/>
            </a:pPr>
            <a:r>
              <a:rPr lang="en" sz="1600" b="1">
                <a:solidFill>
                  <a:srgbClr val="333333"/>
                </a:solidFill>
                <a:latin typeface="Red Hat Text"/>
                <a:ea typeface="Red Hat Text"/>
                <a:cs typeface="Red Hat Text"/>
                <a:sym typeface="Red Hat Text"/>
              </a:rPr>
              <a:t>100% integrated</a:t>
            </a:r>
            <a:endParaRPr sz="1600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457189" marR="0" lvl="0" indent="-355591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800"/>
              <a:buFont typeface="Merriweather Sans"/>
              <a:buChar char="●"/>
            </a:pPr>
            <a:r>
              <a:rPr lang="en" sz="1600">
                <a:solidFill>
                  <a:srgbClr val="333333"/>
                </a:solidFill>
                <a:latin typeface="Red Hat Text"/>
                <a:ea typeface="Red Hat Text"/>
                <a:cs typeface="Red Hat Text"/>
                <a:sym typeface="Red Hat Text"/>
              </a:rPr>
              <a:t>Modular end transparent integration for ephemeral and persistent storage needs: </a:t>
            </a:r>
            <a:endParaRPr sz="1600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745048" marR="0" lvl="1" indent="-355591" algn="l" rtl="0">
              <a:lnSpc>
                <a:spcPct val="150000"/>
              </a:lnSpc>
              <a:spcBef>
                <a:spcPts val="1067"/>
              </a:spcBef>
              <a:spcAft>
                <a:spcPts val="0"/>
              </a:spcAft>
              <a:buClr>
                <a:srgbClr val="333333"/>
              </a:buClr>
              <a:buSzPts val="800"/>
              <a:buFont typeface="Noto Sans Symbols"/>
              <a:buChar char="➢"/>
            </a:pPr>
            <a:r>
              <a:rPr lang="en" sz="1600" b="0" i="0" u="none" strike="noStrike" cap="none">
                <a:solidFill>
                  <a:srgbClr val="333333"/>
                </a:solidFill>
                <a:latin typeface="Red Hat Text"/>
                <a:ea typeface="Red Hat Text"/>
                <a:cs typeface="Red Hat Text"/>
                <a:sym typeface="Red Hat Text"/>
              </a:rPr>
              <a:t>Nova, Cinder, Manila, Glance, Keystone, Swift</a:t>
            </a:r>
            <a:endParaRPr sz="1600" b="0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457189" marR="0" lvl="0" indent="-355591" algn="l" rtl="0">
              <a:lnSpc>
                <a:spcPct val="150000"/>
              </a:lnSpc>
              <a:spcBef>
                <a:spcPts val="1067"/>
              </a:spcBef>
              <a:spcAft>
                <a:spcPts val="0"/>
              </a:spcAft>
              <a:buClr>
                <a:srgbClr val="333333"/>
              </a:buClr>
              <a:buSzPts val="800"/>
              <a:buFont typeface="Merriweather Sans"/>
              <a:buChar char="●"/>
            </a:pPr>
            <a:r>
              <a:rPr lang="en" sz="1600">
                <a:solidFill>
                  <a:srgbClr val="333333"/>
                </a:solidFill>
                <a:latin typeface="Red Hat Text"/>
                <a:ea typeface="Red Hat Text"/>
                <a:cs typeface="Red Hat Text"/>
                <a:sym typeface="Red Hat Text"/>
              </a:rPr>
              <a:t>Performant – VM </a:t>
            </a:r>
            <a:r>
              <a:rPr lang="en" sz="1600">
                <a:solidFill>
                  <a:srgbClr val="222222"/>
                </a:solidFill>
                <a:latin typeface="Red Hat Text"/>
                <a:ea typeface="Red Hat Text"/>
                <a:cs typeface="Red Hat Text"/>
                <a:sym typeface="Red Hat Text"/>
              </a:rPr>
              <a:t>start and snapshots optimized</a:t>
            </a:r>
            <a:endParaRPr sz="1600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pic>
        <p:nvPicPr>
          <p:cNvPr id="1615" name="Google Shape;1615;p9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18699" y="5301276"/>
            <a:ext cx="2300573" cy="11756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0" name="Google Shape;1620;p91"/>
          <p:cNvSpPr txBox="1"/>
          <p:nvPr/>
        </p:nvSpPr>
        <p:spPr>
          <a:xfrm>
            <a:off x="1222600" y="2235367"/>
            <a:ext cx="97468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267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Use case #3 : Storage for Openshift</a:t>
            </a:r>
            <a:endParaRPr sz="2400">
              <a:solidFill>
                <a:schemeClr val="dk1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</p:txBody>
      </p:sp>
      <p:sp>
        <p:nvSpPr>
          <p:cNvPr id="1621" name="Google Shape;1621;p91"/>
          <p:cNvSpPr txBox="1"/>
          <p:nvPr/>
        </p:nvSpPr>
        <p:spPr>
          <a:xfrm>
            <a:off x="1584600" y="3339467"/>
            <a:ext cx="9029600" cy="3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6" name="Google Shape;1626;p92"/>
          <p:cNvSpPr txBox="1">
            <a:spLocks noGrp="1"/>
          </p:cNvSpPr>
          <p:nvPr>
            <p:ph type="subTitle" idx="2"/>
          </p:nvPr>
        </p:nvSpPr>
        <p:spPr>
          <a:xfrm>
            <a:off x="885051" y="6169551"/>
            <a:ext cx="9182800" cy="5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lvl="0" indent="0" algn="l" rtl="0">
              <a:lnSpc>
                <a:spcPct val="142000"/>
              </a:lnSpc>
              <a:spcBef>
                <a:spcPts val="0"/>
              </a:spcBef>
              <a:spcAft>
                <a:spcPts val="0"/>
              </a:spcAft>
              <a:buClr>
                <a:srgbClr val="4D4D4F"/>
              </a:buClr>
              <a:buSzPts val="1600"/>
              <a:buNone/>
            </a:pPr>
            <a:endParaRPr/>
          </a:p>
        </p:txBody>
      </p:sp>
      <p:sp>
        <p:nvSpPr>
          <p:cNvPr id="1627" name="Google Shape;1627;p92"/>
          <p:cNvSpPr txBox="1">
            <a:spLocks noGrp="1"/>
          </p:cNvSpPr>
          <p:nvPr>
            <p:ph type="title"/>
          </p:nvPr>
        </p:nvSpPr>
        <p:spPr>
          <a:xfrm>
            <a:off x="885051" y="871751"/>
            <a:ext cx="10422000" cy="55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Red Hat Display"/>
              <a:buNone/>
            </a:pPr>
            <a:r>
              <a:rPr lang="en">
                <a:solidFill>
                  <a:schemeClr val="dk1"/>
                </a:solidFill>
              </a:rPr>
              <a:t>Openshift Container Storage (OCS)</a:t>
            </a:r>
            <a:endParaRPr sz="3600"/>
          </a:p>
        </p:txBody>
      </p:sp>
      <p:sp>
        <p:nvSpPr>
          <p:cNvPr id="1628" name="Google Shape;1628;p92"/>
          <p:cNvSpPr txBox="1"/>
          <p:nvPr/>
        </p:nvSpPr>
        <p:spPr>
          <a:xfrm>
            <a:off x="1101467" y="1652200"/>
            <a:ext cx="10477200" cy="43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14393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33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14393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33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OpenShift uses an </a:t>
            </a:r>
            <a:r>
              <a:rPr lang="en" sz="2533" b="1" u="sng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OCS addon </a:t>
            </a:r>
            <a:r>
              <a:rPr lang="en" sz="2533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to provide storage </a:t>
            </a:r>
            <a:br>
              <a:rPr lang="en" sz="2533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</a:br>
            <a:endParaRPr sz="2533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33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pic>
        <p:nvPicPr>
          <p:cNvPr id="1629" name="Google Shape;1629;p9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7293" y="3622434"/>
            <a:ext cx="3520833" cy="1196533"/>
          </a:xfrm>
          <a:prstGeom prst="rect">
            <a:avLst/>
          </a:prstGeom>
          <a:noFill/>
          <a:ln>
            <a:noFill/>
          </a:ln>
        </p:spPr>
      </p:pic>
      <p:sp>
        <p:nvSpPr>
          <p:cNvPr id="1630" name="Google Shape;1630;p92"/>
          <p:cNvSpPr/>
          <p:nvPr/>
        </p:nvSpPr>
        <p:spPr>
          <a:xfrm>
            <a:off x="789358" y="3221733"/>
            <a:ext cx="4012400" cy="20064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31" name="Google Shape;1631;p9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23793" y="4497168"/>
            <a:ext cx="612433" cy="6124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2" name="Google Shape;1632;p9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23793" y="3918718"/>
            <a:ext cx="612433" cy="612433"/>
          </a:xfrm>
          <a:prstGeom prst="rect">
            <a:avLst/>
          </a:prstGeom>
          <a:noFill/>
          <a:ln>
            <a:noFill/>
          </a:ln>
        </p:spPr>
      </p:pic>
      <p:sp>
        <p:nvSpPr>
          <p:cNvPr id="1633" name="Google Shape;1633;p92"/>
          <p:cNvSpPr/>
          <p:nvPr/>
        </p:nvSpPr>
        <p:spPr>
          <a:xfrm>
            <a:off x="4474058" y="3811900"/>
            <a:ext cx="721200" cy="14164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FF00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34" name="Google Shape;1634;p92"/>
          <p:cNvCxnSpPr/>
          <p:nvPr/>
        </p:nvCxnSpPr>
        <p:spPr>
          <a:xfrm flipH="1">
            <a:off x="5116392" y="2631733"/>
            <a:ext cx="210000" cy="10752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635" name="Google Shape;1635;p92"/>
          <p:cNvSpPr/>
          <p:nvPr/>
        </p:nvSpPr>
        <p:spPr>
          <a:xfrm>
            <a:off x="6493458" y="3217500"/>
            <a:ext cx="4471600" cy="20064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36" name="Google Shape;1636;p9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86258" y="3516367"/>
            <a:ext cx="4288344" cy="11965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7" name="Google Shape;1637;p9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972692" y="4786367"/>
            <a:ext cx="392600" cy="39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8" name="Google Shape;1638;p9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365292" y="4786367"/>
            <a:ext cx="392600" cy="39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9" name="Google Shape;1639;p9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757892" y="4786367"/>
            <a:ext cx="392600" cy="39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0" name="Google Shape;1640;p9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50492" y="4786367"/>
            <a:ext cx="392600" cy="39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1" name="Google Shape;1641;p9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543092" y="4786367"/>
            <a:ext cx="392600" cy="39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2" name="Google Shape;1642;p9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935692" y="4786367"/>
            <a:ext cx="392600" cy="39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3" name="Google Shape;1643;p9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328292" y="4786367"/>
            <a:ext cx="392600" cy="39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4" name="Google Shape;1644;p9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720892" y="4786367"/>
            <a:ext cx="392600" cy="39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5" name="Google Shape;1645;p9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113492" y="4786367"/>
            <a:ext cx="392600" cy="3926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46" name="Google Shape;1646;p92"/>
          <p:cNvCxnSpPr>
            <a:stCxn id="1633" idx="3"/>
          </p:cNvCxnSpPr>
          <p:nvPr/>
        </p:nvCxnSpPr>
        <p:spPr>
          <a:xfrm rot="10800000" flipH="1">
            <a:off x="5195258" y="4506900"/>
            <a:ext cx="1285200" cy="132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1" name="Google Shape;1651;p93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600" cy="14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"/>
              <a:t>34</a:t>
            </a:fld>
            <a:endParaRPr/>
          </a:p>
        </p:txBody>
      </p:sp>
      <p:sp>
        <p:nvSpPr>
          <p:cNvPr id="1652" name="Google Shape;1652;p93"/>
          <p:cNvSpPr txBox="1"/>
          <p:nvPr/>
        </p:nvSpPr>
        <p:spPr>
          <a:xfrm>
            <a:off x="4465600" y="5036774"/>
            <a:ext cx="4097600" cy="4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0" i="0" u="none" strike="noStrike" cap="none">
              <a:solidFill>
                <a:srgbClr val="000000"/>
              </a:solidFill>
              <a:latin typeface="Overpass Light"/>
              <a:ea typeface="Overpass Light"/>
              <a:cs typeface="Overpass Light"/>
              <a:sym typeface="Overpass Light"/>
            </a:endParaRPr>
          </a:p>
        </p:txBody>
      </p:sp>
      <p:pic>
        <p:nvPicPr>
          <p:cNvPr id="1653" name="Google Shape;1653;p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1300" y="4796016"/>
            <a:ext cx="246220" cy="364771"/>
          </a:xfrm>
          <a:prstGeom prst="rect">
            <a:avLst/>
          </a:prstGeom>
          <a:noFill/>
          <a:ln>
            <a:noFill/>
          </a:ln>
        </p:spPr>
      </p:pic>
      <p:sp>
        <p:nvSpPr>
          <p:cNvPr id="1654" name="Google Shape;1654;p93"/>
          <p:cNvSpPr/>
          <p:nvPr/>
        </p:nvSpPr>
        <p:spPr>
          <a:xfrm>
            <a:off x="623567" y="1460267"/>
            <a:ext cx="7566000" cy="4614400"/>
          </a:xfrm>
          <a:prstGeom prst="roundRect">
            <a:avLst>
              <a:gd name="adj" fmla="val 16667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5" name="Google Shape;1655;p93"/>
          <p:cNvSpPr/>
          <p:nvPr/>
        </p:nvSpPr>
        <p:spPr>
          <a:xfrm>
            <a:off x="954597" y="2867072"/>
            <a:ext cx="1405600" cy="532400"/>
          </a:xfrm>
          <a:prstGeom prst="ellipse">
            <a:avLst/>
          </a:prstGeom>
          <a:solidFill>
            <a:srgbClr val="000000"/>
          </a:solidFill>
          <a:ln w="25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i="0" u="none" strike="noStrike" cap="none">
                <a:solidFill>
                  <a:srgbClr val="FFFFFF"/>
                </a:solidFill>
                <a:latin typeface="Red Hat Text"/>
                <a:ea typeface="Red Hat Text"/>
                <a:cs typeface="Red Hat Text"/>
                <a:sym typeface="Red Hat Text"/>
              </a:rPr>
              <a:t>App</a:t>
            </a:r>
            <a:endParaRPr sz="1900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pic>
        <p:nvPicPr>
          <p:cNvPr id="1656" name="Google Shape;1656;p9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752030" y="2604171"/>
            <a:ext cx="3134065" cy="9321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57" name="Google Shape;1657;p93"/>
          <p:cNvGrpSpPr/>
          <p:nvPr/>
        </p:nvGrpSpPr>
        <p:grpSpPr>
          <a:xfrm>
            <a:off x="8682523" y="4206120"/>
            <a:ext cx="3272497" cy="1003403"/>
            <a:chOff x="6511892" y="3154590"/>
            <a:chExt cx="2454373" cy="752552"/>
          </a:xfrm>
        </p:grpSpPr>
        <p:grpSp>
          <p:nvGrpSpPr>
            <p:cNvPr id="1658" name="Google Shape;1658;p93"/>
            <p:cNvGrpSpPr/>
            <p:nvPr/>
          </p:nvGrpSpPr>
          <p:grpSpPr>
            <a:xfrm>
              <a:off x="6511892" y="3154590"/>
              <a:ext cx="2454373" cy="752552"/>
              <a:chOff x="1604937" y="3880463"/>
              <a:chExt cx="5580657" cy="1814252"/>
            </a:xfrm>
          </p:grpSpPr>
          <p:pic>
            <p:nvPicPr>
              <p:cNvPr id="1659" name="Google Shape;1659;p93"/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1604937" y="3880463"/>
                <a:ext cx="1866910" cy="180062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660" name="Google Shape;1660;p93"/>
              <p:cNvPicPr preferRelativeResize="0"/>
              <p:nvPr/>
            </p:nvPicPr>
            <p:blipFill rotWithShape="1">
              <a:blip r:embed="rId6">
                <a:alphaModFix/>
              </a:blip>
              <a:srcRect/>
              <a:stretch/>
            </p:blipFill>
            <p:spPr>
              <a:xfrm>
                <a:off x="3410266" y="3894088"/>
                <a:ext cx="1866910" cy="1800627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661" name="Google Shape;1661;p93"/>
              <p:cNvPicPr preferRelativeResize="0"/>
              <p:nvPr/>
            </p:nvPicPr>
            <p:blipFill rotWithShape="1">
              <a:blip r:embed="rId7">
                <a:alphaModFix/>
              </a:blip>
              <a:srcRect/>
              <a:stretch/>
            </p:blipFill>
            <p:spPr>
              <a:xfrm>
                <a:off x="5318684" y="3885065"/>
                <a:ext cx="1866910" cy="180063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1662" name="Google Shape;1662;p93" descr="Image result for ceph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6851761" y="3483352"/>
              <a:ext cx="251849" cy="27731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</p:pic>
      </p:grpSp>
      <p:sp>
        <p:nvSpPr>
          <p:cNvPr id="1663" name="Google Shape;1663;p93"/>
          <p:cNvSpPr/>
          <p:nvPr/>
        </p:nvSpPr>
        <p:spPr>
          <a:xfrm>
            <a:off x="3371000" y="2683100"/>
            <a:ext cx="4269200" cy="27584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64" name="Google Shape;1664;p9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781832" y="2551633"/>
            <a:ext cx="1359119" cy="805333"/>
          </a:xfrm>
          <a:prstGeom prst="rect">
            <a:avLst/>
          </a:prstGeom>
          <a:noFill/>
          <a:ln>
            <a:noFill/>
          </a:ln>
        </p:spPr>
      </p:pic>
      <p:sp>
        <p:nvSpPr>
          <p:cNvPr id="1665" name="Google Shape;1665;p93"/>
          <p:cNvSpPr/>
          <p:nvPr/>
        </p:nvSpPr>
        <p:spPr>
          <a:xfrm>
            <a:off x="5741767" y="2860000"/>
            <a:ext cx="2859600" cy="657200"/>
          </a:xfrm>
          <a:prstGeom prst="roundRect">
            <a:avLst>
              <a:gd name="adj" fmla="val 16667"/>
            </a:avLst>
          </a:prstGeom>
          <a:solidFill>
            <a:srgbClr val="9F0000"/>
          </a:solidFill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" sz="1900" i="0" u="none" strike="noStrike" cap="none">
                <a:solidFill>
                  <a:srgbClr val="FFFFFF"/>
                </a:solidFill>
                <a:latin typeface="Red Hat Text"/>
                <a:ea typeface="Red Hat Text"/>
                <a:cs typeface="Red Hat Text"/>
                <a:sym typeface="Red Hat Text"/>
              </a:rPr>
              <a:t>Multi-Cloud Buckets</a:t>
            </a:r>
            <a:endParaRPr sz="1900" i="0" u="none" strike="noStrike" cap="none">
              <a:solidFill>
                <a:srgbClr val="FFFFFF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666" name="Google Shape;1666;p93"/>
          <p:cNvSpPr/>
          <p:nvPr/>
        </p:nvSpPr>
        <p:spPr>
          <a:xfrm>
            <a:off x="5741764" y="4542267"/>
            <a:ext cx="2859600" cy="657200"/>
          </a:xfrm>
          <a:prstGeom prst="roundRect">
            <a:avLst>
              <a:gd name="adj" fmla="val 16667"/>
            </a:avLst>
          </a:prstGeom>
          <a:solidFill>
            <a:srgbClr val="9F0000"/>
          </a:solidFill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" sz="1900" i="0" u="none" strike="noStrike" cap="none">
                <a:solidFill>
                  <a:srgbClr val="FFFFFF"/>
                </a:solidFill>
                <a:latin typeface="Red Hat Text"/>
                <a:ea typeface="Red Hat Text"/>
                <a:cs typeface="Red Hat Text"/>
                <a:sym typeface="Red Hat Text"/>
              </a:rPr>
              <a:t>Multi-site Buckets</a:t>
            </a:r>
            <a:endParaRPr sz="1900" i="0" u="none" strike="noStrike" cap="none">
              <a:solidFill>
                <a:srgbClr val="FFFFFF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667" name="Google Shape;1667;p93"/>
          <p:cNvSpPr/>
          <p:nvPr/>
        </p:nvSpPr>
        <p:spPr>
          <a:xfrm>
            <a:off x="3180800" y="3690733"/>
            <a:ext cx="1171200" cy="532400"/>
          </a:xfrm>
          <a:prstGeom prst="roundRect">
            <a:avLst>
              <a:gd name="adj" fmla="val 16667"/>
            </a:avLst>
          </a:prstGeom>
          <a:solidFill>
            <a:srgbClr val="EEEEEE"/>
          </a:solidFill>
          <a:ln w="25400" cap="flat" cmpd="sng">
            <a:solidFill>
              <a:srgbClr val="FFAB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" sz="1900" i="0" u="none" strike="noStrike" cap="none">
                <a:solidFill>
                  <a:srgbClr val="000000"/>
                </a:solidFill>
                <a:latin typeface="Red Hat Text"/>
                <a:ea typeface="Red Hat Text"/>
                <a:cs typeface="Red Hat Text"/>
                <a:sym typeface="Red Hat Text"/>
              </a:rPr>
              <a:t>S3 API</a:t>
            </a:r>
            <a:endParaRPr sz="1900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668" name="Google Shape;1668;p93"/>
          <p:cNvSpPr/>
          <p:nvPr/>
        </p:nvSpPr>
        <p:spPr>
          <a:xfrm>
            <a:off x="954597" y="3690739"/>
            <a:ext cx="1405600" cy="532400"/>
          </a:xfrm>
          <a:prstGeom prst="ellipse">
            <a:avLst/>
          </a:prstGeom>
          <a:solidFill>
            <a:srgbClr val="000000"/>
          </a:solidFill>
          <a:ln w="25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i="0" u="none" strike="noStrike" cap="none">
                <a:solidFill>
                  <a:srgbClr val="FFFFFF"/>
                </a:solidFill>
                <a:latin typeface="Red Hat Text"/>
                <a:ea typeface="Red Hat Text"/>
                <a:cs typeface="Red Hat Text"/>
                <a:sym typeface="Red Hat Text"/>
              </a:rPr>
              <a:t>App</a:t>
            </a:r>
            <a:endParaRPr sz="1900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669" name="Google Shape;1669;p93"/>
          <p:cNvSpPr/>
          <p:nvPr/>
        </p:nvSpPr>
        <p:spPr>
          <a:xfrm>
            <a:off x="954597" y="4514405"/>
            <a:ext cx="1405600" cy="532400"/>
          </a:xfrm>
          <a:prstGeom prst="ellipse">
            <a:avLst/>
          </a:prstGeom>
          <a:solidFill>
            <a:srgbClr val="000000"/>
          </a:solidFill>
          <a:ln w="25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i="0" u="none" strike="noStrike" cap="none">
                <a:solidFill>
                  <a:srgbClr val="FFFFFF"/>
                </a:solidFill>
                <a:latin typeface="Red Hat Text"/>
                <a:ea typeface="Red Hat Text"/>
                <a:cs typeface="Red Hat Text"/>
                <a:sym typeface="Red Hat Text"/>
              </a:rPr>
              <a:t>App</a:t>
            </a:r>
            <a:endParaRPr sz="1900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cxnSp>
        <p:nvCxnSpPr>
          <p:cNvPr id="1670" name="Google Shape;1670;p93"/>
          <p:cNvCxnSpPr>
            <a:stCxn id="1655" idx="6"/>
            <a:endCxn id="1667" idx="1"/>
          </p:cNvCxnSpPr>
          <p:nvPr/>
        </p:nvCxnSpPr>
        <p:spPr>
          <a:xfrm>
            <a:off x="2360197" y="3133272"/>
            <a:ext cx="820500" cy="82380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671" name="Google Shape;1671;p93"/>
          <p:cNvCxnSpPr>
            <a:stCxn id="1668" idx="6"/>
            <a:endCxn id="1667" idx="1"/>
          </p:cNvCxnSpPr>
          <p:nvPr/>
        </p:nvCxnSpPr>
        <p:spPr>
          <a:xfrm>
            <a:off x="2360197" y="3956939"/>
            <a:ext cx="820500" cy="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672" name="Google Shape;1672;p93"/>
          <p:cNvCxnSpPr>
            <a:stCxn id="1669" idx="6"/>
            <a:endCxn id="1667" idx="1"/>
          </p:cNvCxnSpPr>
          <p:nvPr/>
        </p:nvCxnSpPr>
        <p:spPr>
          <a:xfrm rot="10800000" flipH="1">
            <a:off x="2360197" y="3956805"/>
            <a:ext cx="820500" cy="82380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triangle" w="med" len="med"/>
          </a:ln>
        </p:spPr>
      </p:cxnSp>
      <p:pic>
        <p:nvPicPr>
          <p:cNvPr id="1673" name="Google Shape;1673;p9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969833" y="1460257"/>
            <a:ext cx="796400" cy="757413"/>
          </a:xfrm>
          <a:prstGeom prst="rect">
            <a:avLst/>
          </a:prstGeom>
          <a:noFill/>
          <a:ln>
            <a:noFill/>
          </a:ln>
        </p:spPr>
      </p:pic>
      <p:sp>
        <p:nvSpPr>
          <p:cNvPr id="1674" name="Google Shape;1674;p93"/>
          <p:cNvSpPr/>
          <p:nvPr/>
        </p:nvSpPr>
        <p:spPr>
          <a:xfrm>
            <a:off x="5741767" y="3672800"/>
            <a:ext cx="2859600" cy="657200"/>
          </a:xfrm>
          <a:prstGeom prst="roundRect">
            <a:avLst>
              <a:gd name="adj" fmla="val 16667"/>
            </a:avLst>
          </a:prstGeom>
          <a:solidFill>
            <a:srgbClr val="9F0000"/>
          </a:solidFill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" sz="1900" i="0" u="none" strike="noStrike" cap="none">
                <a:solidFill>
                  <a:srgbClr val="FFFFFF"/>
                </a:solidFill>
                <a:latin typeface="Red Hat Text"/>
                <a:ea typeface="Red Hat Text"/>
                <a:cs typeface="Red Hat Text"/>
                <a:sym typeface="Red Hat Text"/>
              </a:rPr>
              <a:t>Hybrid Buckets</a:t>
            </a:r>
            <a:endParaRPr sz="1900" i="0" u="none" strike="noStrike" cap="none">
              <a:solidFill>
                <a:srgbClr val="FFFFFF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675" name="Google Shape;1675;p93"/>
          <p:cNvSpPr txBox="1">
            <a:spLocks noGrp="1"/>
          </p:cNvSpPr>
          <p:nvPr>
            <p:ph type="title"/>
          </p:nvPr>
        </p:nvSpPr>
        <p:spPr>
          <a:xfrm>
            <a:off x="1752600" y="234800"/>
            <a:ext cx="8686800" cy="9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Calibri"/>
              <a:buNone/>
            </a:pPr>
            <a:r>
              <a:rPr lang="en" sz="3200"/>
              <a:t>OCS : Multi Cloud Gateway (Noobaa) </a:t>
            </a:r>
            <a:endParaRPr sz="3200"/>
          </a:p>
        </p:txBody>
      </p:sp>
      <p:sp>
        <p:nvSpPr>
          <p:cNvPr id="1676" name="Google Shape;1676;p93"/>
          <p:cNvSpPr/>
          <p:nvPr/>
        </p:nvSpPr>
        <p:spPr>
          <a:xfrm>
            <a:off x="954597" y="6291635"/>
            <a:ext cx="1405600" cy="532400"/>
          </a:xfrm>
          <a:prstGeom prst="ellipse">
            <a:avLst/>
          </a:prstGeom>
          <a:solidFill>
            <a:srgbClr val="000000"/>
          </a:solidFill>
          <a:ln w="25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i="0" u="none" strike="noStrike" cap="none">
                <a:solidFill>
                  <a:srgbClr val="FFFFFF"/>
                </a:solidFill>
                <a:latin typeface="Red Hat Text"/>
                <a:ea typeface="Red Hat Text"/>
                <a:cs typeface="Red Hat Text"/>
                <a:sym typeface="Red Hat Text"/>
              </a:rPr>
              <a:t>App</a:t>
            </a:r>
            <a:endParaRPr sz="1900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cxnSp>
        <p:nvCxnSpPr>
          <p:cNvPr id="1677" name="Google Shape;1677;p93"/>
          <p:cNvCxnSpPr>
            <a:stCxn id="1676" idx="6"/>
          </p:cNvCxnSpPr>
          <p:nvPr/>
        </p:nvCxnSpPr>
        <p:spPr>
          <a:xfrm rot="10800000" flipH="1">
            <a:off x="2360197" y="3989835"/>
            <a:ext cx="796500" cy="256800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triangle" w="med" len="med"/>
          </a:ln>
        </p:spPr>
      </p:cxnSp>
      <p:pic>
        <p:nvPicPr>
          <p:cNvPr id="1678" name="Google Shape;1678;p9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0786400" y="55428"/>
            <a:ext cx="1405600" cy="8328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3" name="Google Shape;1683;p94"/>
          <p:cNvSpPr txBox="1"/>
          <p:nvPr/>
        </p:nvSpPr>
        <p:spPr>
          <a:xfrm>
            <a:off x="1222600" y="2235367"/>
            <a:ext cx="97467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67"/>
              <a:buFont typeface="Arial"/>
              <a:buNone/>
            </a:pPr>
            <a:r>
              <a:rPr lang="en" sz="4267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En résumé</a:t>
            </a:r>
            <a:endParaRPr sz="2400">
              <a:solidFill>
                <a:schemeClr val="dk1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</p:txBody>
      </p:sp>
      <p:sp>
        <p:nvSpPr>
          <p:cNvPr id="1684" name="Google Shape;1684;p94"/>
          <p:cNvSpPr txBox="1"/>
          <p:nvPr/>
        </p:nvSpPr>
        <p:spPr>
          <a:xfrm>
            <a:off x="1584600" y="3339467"/>
            <a:ext cx="9029700" cy="38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" name="Google Shape;1689;p95"/>
          <p:cNvSpPr txBox="1"/>
          <p:nvPr/>
        </p:nvSpPr>
        <p:spPr>
          <a:xfrm>
            <a:off x="3071757" y="1882675"/>
            <a:ext cx="8577316" cy="24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025" tIns="38025" rIns="38025" bIns="38025" anchor="t" anchorCtr="0">
            <a:noAutofit/>
          </a:bodyPr>
          <a:lstStyle/>
          <a:p>
            <a:pPr marL="469900" marR="0" lvl="0" indent="-2286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4C4B4C"/>
              </a:buClr>
              <a:buSzPts val="2000"/>
              <a:buFont typeface="Red Hat Text"/>
              <a:buChar char="•"/>
            </a:pPr>
            <a:r>
              <a:rPr lang="en" sz="1900" i="0" u="none" strike="noStrike" cap="none">
                <a:solidFill>
                  <a:srgbClr val="4C4B4C"/>
                </a:solidFill>
                <a:latin typeface="Red Hat Text"/>
                <a:ea typeface="Red Hat Text"/>
                <a:cs typeface="Red Hat Text"/>
                <a:sym typeface="Red Hat Text"/>
              </a:rPr>
              <a:t>Massive scalability to support petabytes of data</a:t>
            </a:r>
            <a:endParaRPr sz="1900" i="0" u="none" strike="noStrike" cap="none">
              <a:solidFill>
                <a:srgbClr val="4C4B4C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469900" marR="0" lvl="0" indent="-2286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4C4B4C"/>
              </a:buClr>
              <a:buSzPts val="2000"/>
              <a:buFont typeface="Red Hat Text"/>
              <a:buChar char="•"/>
            </a:pPr>
            <a:r>
              <a:rPr lang="en" sz="1900" i="0" u="none" strike="noStrike" cap="none">
                <a:solidFill>
                  <a:srgbClr val="4C4B4C"/>
                </a:solidFill>
                <a:latin typeface="Red Hat Text"/>
                <a:ea typeface="Red Hat Text"/>
                <a:cs typeface="Red Hat Text"/>
                <a:sym typeface="Red Hat Text"/>
              </a:rPr>
              <a:t>Relies on no single point of failure, for maximum uptime</a:t>
            </a:r>
            <a:endParaRPr sz="1900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469900" marR="0" lvl="0" indent="-2286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4C4B4C"/>
              </a:buClr>
              <a:buSzPts val="2000"/>
              <a:buFont typeface="Red Hat Text"/>
              <a:buChar char="•"/>
            </a:pPr>
            <a:r>
              <a:rPr lang="en" sz="1900" i="0" u="none" strike="noStrike" cap="none">
                <a:solidFill>
                  <a:srgbClr val="4C4B4C"/>
                </a:solidFill>
                <a:latin typeface="Red Hat Text"/>
                <a:ea typeface="Red Hat Text"/>
                <a:cs typeface="Red Hat Text"/>
                <a:sym typeface="Red Hat Text"/>
              </a:rPr>
              <a:t>Self-manages and self-heals to reduce maintenance </a:t>
            </a:r>
            <a:endParaRPr sz="1900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469900" marR="0" lvl="0" indent="-2286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4C4B4C"/>
              </a:buClr>
              <a:buSzPts val="2000"/>
              <a:buFont typeface="Red Hat Text"/>
              <a:buChar char="•"/>
            </a:pPr>
            <a:r>
              <a:rPr lang="en" sz="1900" i="0" u="none" strike="noStrike" cap="none">
                <a:solidFill>
                  <a:srgbClr val="4C4B4C"/>
                </a:solidFill>
                <a:latin typeface="Red Hat Text"/>
                <a:ea typeface="Red Hat Text"/>
                <a:cs typeface="Red Hat Text"/>
                <a:sym typeface="Red Hat Text"/>
              </a:rPr>
              <a:t>Data distributed among servers and disks dynamically </a:t>
            </a:r>
            <a:endParaRPr sz="1900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469900" marR="0" lvl="0" indent="-2286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4C4B4C"/>
              </a:buClr>
              <a:buSzPts val="2000"/>
              <a:buFont typeface="Red Hat Text"/>
              <a:buChar char="•"/>
            </a:pPr>
            <a:r>
              <a:rPr lang="en" sz="1900" i="0" u="none" strike="noStrike" cap="none">
                <a:solidFill>
                  <a:srgbClr val="4C4B4C"/>
                </a:solidFill>
                <a:latin typeface="Red Hat Text"/>
                <a:ea typeface="Red Hat Text"/>
                <a:cs typeface="Red Hat Text"/>
                <a:sym typeface="Red Hat Text"/>
              </a:rPr>
              <a:t>Multi site capabilities</a:t>
            </a:r>
            <a:endParaRPr>
              <a:latin typeface="Red Hat Text"/>
              <a:ea typeface="Red Hat Text"/>
              <a:cs typeface="Red Hat Text"/>
              <a:sym typeface="Red Hat Text"/>
            </a:endParaRPr>
          </a:p>
          <a:p>
            <a:pPr marL="469900" marR="0" lvl="0" indent="-2286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4C4B4C"/>
              </a:buClr>
              <a:buSzPts val="2000"/>
              <a:buFont typeface="Red Hat Text"/>
              <a:buChar char="•"/>
            </a:pPr>
            <a:r>
              <a:rPr lang="en" sz="1900">
                <a:solidFill>
                  <a:srgbClr val="4C4B4C"/>
                </a:solidFill>
                <a:latin typeface="Red Hat Text"/>
                <a:ea typeface="Red Hat Text"/>
                <a:cs typeface="Red Hat Text"/>
                <a:sym typeface="Red Hat Text"/>
              </a:rPr>
              <a:t>Block , File and Object storage</a:t>
            </a:r>
            <a:endParaRPr sz="1900" i="0" u="none" strike="noStrike" cap="none">
              <a:solidFill>
                <a:srgbClr val="4C4B4C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469900" marR="0" lvl="0" indent="-2286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4C4B4C"/>
              </a:buClr>
              <a:buSzPts val="2000"/>
              <a:buFont typeface="Red Hat Text"/>
              <a:buChar char="•"/>
            </a:pPr>
            <a:r>
              <a:rPr lang="en" sz="1900" i="0" u="none" strike="noStrike" cap="none">
                <a:solidFill>
                  <a:srgbClr val="4C4B4C"/>
                </a:solidFill>
                <a:latin typeface="Red Hat Text"/>
                <a:ea typeface="Red Hat Text"/>
                <a:cs typeface="Red Hat Text"/>
                <a:sym typeface="Red Hat Text"/>
              </a:rPr>
              <a:t>Very Strong S3 compatibility API (</a:t>
            </a:r>
            <a:r>
              <a:rPr lang="en" sz="1900" i="0" u="sng" strike="noStrike" cap="none">
                <a:solidFill>
                  <a:schemeClr val="hlink"/>
                </a:solidFill>
                <a:latin typeface="Red Hat Text"/>
                <a:ea typeface="Red Hat Text"/>
                <a:cs typeface="Red Hat Text"/>
                <a:sym typeface="Red Hat Text"/>
                <a:hlinkClick r:id="rId3"/>
              </a:rPr>
              <a:t>https://github.com/ceph/s3-tests</a:t>
            </a:r>
            <a:r>
              <a:rPr lang="en" sz="1900" i="0" u="none" strike="noStrike" cap="none">
                <a:solidFill>
                  <a:srgbClr val="4C4B4C"/>
                </a:solidFill>
                <a:latin typeface="Red Hat Text"/>
                <a:ea typeface="Red Hat Text"/>
                <a:cs typeface="Red Hat Text"/>
                <a:sym typeface="Red Hat Text"/>
              </a:rPr>
              <a:t>)</a:t>
            </a:r>
            <a:endParaRPr sz="1900" i="0" u="none" strike="noStrike" cap="none">
              <a:solidFill>
                <a:srgbClr val="4C4B4C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grpSp>
        <p:nvGrpSpPr>
          <p:cNvPr id="1690" name="Google Shape;1690;p95"/>
          <p:cNvGrpSpPr/>
          <p:nvPr/>
        </p:nvGrpSpPr>
        <p:grpSpPr>
          <a:xfrm>
            <a:off x="761605" y="2277189"/>
            <a:ext cx="2248200" cy="2251072"/>
            <a:chOff x="-2" y="-2"/>
            <a:chExt cx="2693100" cy="2693100"/>
          </a:xfrm>
        </p:grpSpPr>
        <p:sp>
          <p:nvSpPr>
            <p:cNvPr id="1691" name="Google Shape;1691;p95"/>
            <p:cNvSpPr/>
            <p:nvPr/>
          </p:nvSpPr>
          <p:spPr>
            <a:xfrm>
              <a:off x="-2" y="-2"/>
              <a:ext cx="2693100" cy="2693100"/>
            </a:xfrm>
            <a:prstGeom prst="ellipse">
              <a:avLst/>
            </a:prstGeom>
            <a:solidFill>
              <a:srgbClr val="003A4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EDED"/>
                </a:buClr>
                <a:buSzPts val="1200"/>
                <a:buFont typeface="Calibri"/>
                <a:buNone/>
              </a:pPr>
              <a:endPara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692" name="Google Shape;1692;p95" descr="Google Shape;1765;p14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12573" y="401701"/>
              <a:ext cx="1926409" cy="192640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93" name="Google Shape;1693;p95"/>
          <p:cNvSpPr txBox="1">
            <a:spLocks noGrp="1"/>
          </p:cNvSpPr>
          <p:nvPr>
            <p:ph type="title"/>
          </p:nvPr>
        </p:nvSpPr>
        <p:spPr>
          <a:xfrm>
            <a:off x="1752600" y="869800"/>
            <a:ext cx="8686800" cy="96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ed Hat Display"/>
              <a:buNone/>
            </a:pPr>
            <a:r>
              <a:rPr lang="en" sz="2600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RHCS Technical Benefits</a:t>
            </a:r>
            <a:endParaRPr sz="2600">
              <a:solidFill>
                <a:schemeClr val="dk1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  <a:p>
            <a:pPr marL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Calibri"/>
              <a:buNone/>
            </a:pPr>
            <a:endParaRPr sz="2600">
              <a:solidFill>
                <a:schemeClr val="dk1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8" name="Google Shape;1698;p96"/>
          <p:cNvSpPr txBox="1"/>
          <p:nvPr/>
        </p:nvSpPr>
        <p:spPr>
          <a:xfrm>
            <a:off x="1222600" y="2235367"/>
            <a:ext cx="97467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67"/>
              <a:buFont typeface="Arial"/>
              <a:buNone/>
            </a:pPr>
            <a:r>
              <a:rPr lang="en" sz="4267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Coupure Pub ;-)...  </a:t>
            </a:r>
            <a:endParaRPr sz="2400">
              <a:solidFill>
                <a:schemeClr val="dk1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</p:txBody>
      </p:sp>
      <p:sp>
        <p:nvSpPr>
          <p:cNvPr id="1699" name="Google Shape;1699;p96"/>
          <p:cNvSpPr txBox="1"/>
          <p:nvPr/>
        </p:nvSpPr>
        <p:spPr>
          <a:xfrm>
            <a:off x="1584600" y="3339467"/>
            <a:ext cx="9029700" cy="38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5" name="Google Shape;1705;p97"/>
          <p:cNvSpPr txBox="1">
            <a:spLocks noGrp="1"/>
          </p:cNvSpPr>
          <p:nvPr>
            <p:ph type="title" idx="4294967295"/>
          </p:nvPr>
        </p:nvSpPr>
        <p:spPr>
          <a:xfrm>
            <a:off x="635266" y="47164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Red Hat Display"/>
              <a:buNone/>
            </a:pPr>
            <a:r>
              <a:rPr lang="en" sz="2600">
                <a:latin typeface="Red Hat Display"/>
                <a:ea typeface="Red Hat Display"/>
                <a:cs typeface="Red Hat Display"/>
                <a:sym typeface="Red Hat Display"/>
              </a:rPr>
              <a:t>Marché MENESRI: Red Hat - Groupe Logiciel</a:t>
            </a:r>
            <a:endParaRPr sz="2600">
              <a:latin typeface="Red Hat Display"/>
              <a:ea typeface="Red Hat Display"/>
              <a:cs typeface="Red Hat Display"/>
              <a:sym typeface="Red Hat Display"/>
            </a:endParaRPr>
          </a:p>
        </p:txBody>
      </p:sp>
      <p:pic>
        <p:nvPicPr>
          <p:cNvPr id="1706" name="Google Shape;1706;p9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8900" y="1134425"/>
            <a:ext cx="9800987" cy="5431251"/>
          </a:xfrm>
          <a:prstGeom prst="rect">
            <a:avLst/>
          </a:prstGeom>
          <a:noFill/>
          <a:ln>
            <a:noFill/>
          </a:ln>
        </p:spPr>
      </p:pic>
      <p:sp>
        <p:nvSpPr>
          <p:cNvPr id="1707" name="Google Shape;1707;p97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700" cy="143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38</a:t>
            </a:fld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3" name="Google Shape;1713;p98"/>
          <p:cNvSpPr txBox="1">
            <a:spLocks noGrp="1"/>
          </p:cNvSpPr>
          <p:nvPr>
            <p:ph type="subTitle" idx="4294967295"/>
          </p:nvPr>
        </p:nvSpPr>
        <p:spPr>
          <a:xfrm>
            <a:off x="885051" y="6169551"/>
            <a:ext cx="9182800" cy="5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228600" lvl="0" indent="-228600" algn="l" rtl="0">
              <a:lnSpc>
                <a:spcPct val="142000"/>
              </a:lnSpc>
              <a:spcBef>
                <a:spcPts val="0"/>
              </a:spcBef>
              <a:spcAft>
                <a:spcPts val="0"/>
              </a:spcAft>
              <a:buClr>
                <a:srgbClr val="4D4D4F"/>
              </a:buClr>
              <a:buSzPts val="667"/>
              <a:buNone/>
            </a:pPr>
            <a:r>
              <a:rPr lang="en"/>
              <a:t>=</a:t>
            </a:r>
            <a:endParaRPr/>
          </a:p>
        </p:txBody>
      </p:sp>
      <p:sp>
        <p:nvSpPr>
          <p:cNvPr id="1714" name="Google Shape;1714;p98"/>
          <p:cNvSpPr txBox="1">
            <a:spLocks noGrp="1"/>
          </p:cNvSpPr>
          <p:nvPr>
            <p:ph type="title" idx="4294967295"/>
          </p:nvPr>
        </p:nvSpPr>
        <p:spPr>
          <a:xfrm>
            <a:off x="685803" y="45916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Red Hat Display"/>
              <a:buNone/>
            </a:pPr>
            <a:r>
              <a:rPr lang="en" sz="2600">
                <a:latin typeface="Red Hat Display"/>
                <a:ea typeface="Red Hat Display"/>
                <a:cs typeface="Red Hat Display"/>
                <a:sym typeface="Red Hat Display"/>
              </a:rPr>
              <a:t>Offres spécifiques pour les Campus, Labos,...</a:t>
            </a:r>
            <a:endParaRPr sz="2600">
              <a:latin typeface="Red Hat Display"/>
              <a:ea typeface="Red Hat Display"/>
              <a:cs typeface="Red Hat Display"/>
              <a:sym typeface="Red Hat Display"/>
            </a:endParaRPr>
          </a:p>
        </p:txBody>
      </p:sp>
      <p:pic>
        <p:nvPicPr>
          <p:cNvPr id="1715" name="Google Shape;1715;p9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6822" y="1357161"/>
            <a:ext cx="10213561" cy="4536470"/>
          </a:xfrm>
          <a:prstGeom prst="rect">
            <a:avLst/>
          </a:prstGeom>
          <a:noFill/>
          <a:ln>
            <a:noFill/>
          </a:ln>
        </p:spPr>
      </p:pic>
      <p:sp>
        <p:nvSpPr>
          <p:cNvPr id="1716" name="Google Shape;1716;p98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700" cy="143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39</a:t>
            </a:fld>
            <a:endParaRPr/>
          </a:p>
        </p:txBody>
      </p:sp>
      <p:sp>
        <p:nvSpPr>
          <p:cNvPr id="1717" name="Google Shape;1717;p98"/>
          <p:cNvSpPr txBox="1">
            <a:spLocks noGrp="1"/>
          </p:cNvSpPr>
          <p:nvPr>
            <p:ph type="subTitle" idx="2"/>
          </p:nvPr>
        </p:nvSpPr>
        <p:spPr>
          <a:xfrm>
            <a:off x="885050" y="6169550"/>
            <a:ext cx="8002500" cy="5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5" name="Google Shape;975;p63"/>
          <p:cNvGrpSpPr/>
          <p:nvPr/>
        </p:nvGrpSpPr>
        <p:grpSpPr>
          <a:xfrm>
            <a:off x="173016" y="1300598"/>
            <a:ext cx="11808661" cy="552484"/>
            <a:chOff x="0" y="206868"/>
            <a:chExt cx="9058500" cy="594900"/>
          </a:xfrm>
        </p:grpSpPr>
        <p:sp>
          <p:nvSpPr>
            <p:cNvPr id="976" name="Google Shape;976;p63"/>
            <p:cNvSpPr/>
            <p:nvPr/>
          </p:nvSpPr>
          <p:spPr>
            <a:xfrm>
              <a:off x="0" y="206868"/>
              <a:ext cx="9058500" cy="5949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endPara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7" name="Google Shape;977;p63"/>
            <p:cNvSpPr txBox="1"/>
            <p:nvPr/>
          </p:nvSpPr>
          <p:spPr>
            <a:xfrm>
              <a:off x="3167113" y="390229"/>
              <a:ext cx="2800500" cy="23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0000" tIns="60000" rIns="120000" bIns="600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rPr lang="en" sz="1900" b="1" i="0" u="none" strike="noStrike" cap="none">
                  <a:solidFill>
                    <a:srgbClr val="FFFFFF"/>
                  </a:solidFill>
                  <a:latin typeface="Red Hat Text"/>
                  <a:ea typeface="Red Hat Text"/>
                  <a:cs typeface="Red Hat Text"/>
                  <a:sym typeface="Red Hat Text"/>
                </a:rPr>
                <a:t>ACCÉLÉRER VOS PROJETS</a:t>
              </a:r>
              <a:endParaRPr sz="1900" i="0" u="none" strike="noStrike" cap="none">
                <a:solidFill>
                  <a:srgbClr val="000000"/>
                </a:solidFill>
                <a:latin typeface="Red Hat Text"/>
                <a:ea typeface="Red Hat Text"/>
                <a:cs typeface="Red Hat Text"/>
                <a:sym typeface="Red Hat Text"/>
              </a:endParaRPr>
            </a:p>
          </p:txBody>
        </p:sp>
      </p:grpSp>
      <p:cxnSp>
        <p:nvCxnSpPr>
          <p:cNvPr id="978" name="Google Shape;978;p63"/>
          <p:cNvCxnSpPr/>
          <p:nvPr/>
        </p:nvCxnSpPr>
        <p:spPr>
          <a:xfrm rot="10800000" flipH="1">
            <a:off x="7219251" y="3629836"/>
            <a:ext cx="677600" cy="1800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dashDot"/>
            <a:round/>
            <a:headEnd type="none" w="sm" len="sm"/>
            <a:tailEnd type="triangle" w="med" len="med"/>
          </a:ln>
        </p:spPr>
      </p:cxnSp>
      <p:sp>
        <p:nvSpPr>
          <p:cNvPr id="979" name="Google Shape;979;p63"/>
          <p:cNvSpPr/>
          <p:nvPr/>
        </p:nvSpPr>
        <p:spPr>
          <a:xfrm>
            <a:off x="464053" y="2787975"/>
            <a:ext cx="593600" cy="622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14820" y="120000"/>
                </a:lnTo>
                <a:lnTo>
                  <a:pt x="120000" y="0"/>
                </a:lnTo>
                <a:lnTo>
                  <a:pt x="0" y="0"/>
                </a:lnTo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980" name="Google Shape;980;p63"/>
          <p:cNvSpPr/>
          <p:nvPr/>
        </p:nvSpPr>
        <p:spPr>
          <a:xfrm>
            <a:off x="793963" y="5111031"/>
            <a:ext cx="618400" cy="1084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99784" y="0"/>
                </a:moveTo>
                <a:lnTo>
                  <a:pt x="0" y="120000"/>
                </a:lnTo>
                <a:lnTo>
                  <a:pt x="120000" y="120000"/>
                </a:lnTo>
                <a:lnTo>
                  <a:pt x="99784" y="0"/>
                </a:lnTo>
              </a:path>
            </a:pathLst>
          </a:custGeom>
          <a:solidFill>
            <a:srgbClr val="CCCCCC"/>
          </a:solidFill>
          <a:ln>
            <a:noFill/>
          </a:ln>
        </p:spPr>
      </p:sp>
      <p:cxnSp>
        <p:nvCxnSpPr>
          <p:cNvPr id="981" name="Google Shape;981;p63"/>
          <p:cNvCxnSpPr/>
          <p:nvPr/>
        </p:nvCxnSpPr>
        <p:spPr>
          <a:xfrm rot="10800000" flipH="1">
            <a:off x="6944483" y="6014961"/>
            <a:ext cx="817600" cy="1800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dashDot"/>
            <a:round/>
            <a:headEnd type="none" w="sm" len="sm"/>
            <a:tailEnd type="triangle" w="med" len="med"/>
          </a:ln>
        </p:spPr>
      </p:cxnSp>
      <p:cxnSp>
        <p:nvCxnSpPr>
          <p:cNvPr id="982" name="Google Shape;982;p63"/>
          <p:cNvCxnSpPr/>
          <p:nvPr/>
        </p:nvCxnSpPr>
        <p:spPr>
          <a:xfrm rot="10800000" flipH="1">
            <a:off x="6944483" y="3041837"/>
            <a:ext cx="817600" cy="1800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dashDot"/>
            <a:round/>
            <a:headEnd type="none" w="sm" len="sm"/>
            <a:tailEnd type="triangle" w="med" len="med"/>
          </a:ln>
        </p:spPr>
      </p:cxnSp>
      <p:sp>
        <p:nvSpPr>
          <p:cNvPr id="983" name="Google Shape;983;p63"/>
          <p:cNvSpPr/>
          <p:nvPr/>
        </p:nvSpPr>
        <p:spPr>
          <a:xfrm>
            <a:off x="1201909" y="3818852"/>
            <a:ext cx="409200" cy="312800"/>
          </a:xfrm>
          <a:prstGeom prst="ellipse">
            <a:avLst/>
          </a:pr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4" name="Google Shape;984;p63"/>
          <p:cNvSpPr/>
          <p:nvPr/>
        </p:nvSpPr>
        <p:spPr>
          <a:xfrm>
            <a:off x="1201909" y="3973809"/>
            <a:ext cx="409200" cy="312800"/>
          </a:xfrm>
          <a:prstGeom prst="ellipse">
            <a:avLst/>
          </a:pr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5" name="Google Shape;985;p63"/>
          <p:cNvSpPr/>
          <p:nvPr/>
        </p:nvSpPr>
        <p:spPr>
          <a:xfrm>
            <a:off x="1524343" y="4128767"/>
            <a:ext cx="408800" cy="312400"/>
          </a:xfrm>
          <a:prstGeom prst="ellipse">
            <a:avLst/>
          </a:pr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6" name="Google Shape;986;p63"/>
          <p:cNvSpPr/>
          <p:nvPr/>
        </p:nvSpPr>
        <p:spPr>
          <a:xfrm>
            <a:off x="1363593" y="4313673"/>
            <a:ext cx="408800" cy="313200"/>
          </a:xfrm>
          <a:prstGeom prst="ellipse">
            <a:avLst/>
          </a:pr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7" name="Google Shape;987;p63"/>
          <p:cNvSpPr/>
          <p:nvPr/>
        </p:nvSpPr>
        <p:spPr>
          <a:xfrm>
            <a:off x="1603783" y="4374876"/>
            <a:ext cx="408800" cy="312800"/>
          </a:xfrm>
          <a:prstGeom prst="ellipse">
            <a:avLst/>
          </a:pr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8" name="Google Shape;988;p63"/>
          <p:cNvSpPr/>
          <p:nvPr/>
        </p:nvSpPr>
        <p:spPr>
          <a:xfrm>
            <a:off x="1198639" y="4313673"/>
            <a:ext cx="408400" cy="313200"/>
          </a:xfrm>
          <a:prstGeom prst="ellipse">
            <a:avLst/>
          </a:pr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9" name="Google Shape;989;p63"/>
          <p:cNvSpPr/>
          <p:nvPr/>
        </p:nvSpPr>
        <p:spPr>
          <a:xfrm>
            <a:off x="961721" y="4128767"/>
            <a:ext cx="407600" cy="312400"/>
          </a:xfrm>
          <a:prstGeom prst="ellipse">
            <a:avLst/>
          </a:pr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0" name="Google Shape;990;p63"/>
          <p:cNvSpPr/>
          <p:nvPr/>
        </p:nvSpPr>
        <p:spPr>
          <a:xfrm>
            <a:off x="1320135" y="4497712"/>
            <a:ext cx="407600" cy="312800"/>
          </a:xfrm>
          <a:prstGeom prst="ellipse">
            <a:avLst/>
          </a:pr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1" name="Google Shape;991;p63"/>
          <p:cNvSpPr/>
          <p:nvPr/>
        </p:nvSpPr>
        <p:spPr>
          <a:xfrm>
            <a:off x="876207" y="3979452"/>
            <a:ext cx="408400" cy="313200"/>
          </a:xfrm>
          <a:prstGeom prst="ellipse">
            <a:avLst/>
          </a:pr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2" name="Google Shape;992;p63"/>
          <p:cNvSpPr/>
          <p:nvPr/>
        </p:nvSpPr>
        <p:spPr>
          <a:xfrm>
            <a:off x="1966403" y="4128767"/>
            <a:ext cx="408400" cy="312400"/>
          </a:xfrm>
          <a:prstGeom prst="ellipse">
            <a:avLst/>
          </a:pr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3" name="Google Shape;993;p63"/>
          <p:cNvSpPr/>
          <p:nvPr/>
        </p:nvSpPr>
        <p:spPr>
          <a:xfrm>
            <a:off x="1524343" y="3908268"/>
            <a:ext cx="408800" cy="312800"/>
          </a:xfrm>
          <a:prstGeom prst="ellipse">
            <a:avLst/>
          </a:pr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4" name="Google Shape;994;p63"/>
          <p:cNvSpPr/>
          <p:nvPr/>
        </p:nvSpPr>
        <p:spPr>
          <a:xfrm>
            <a:off x="1524343" y="3604864"/>
            <a:ext cx="408800" cy="312400"/>
          </a:xfrm>
          <a:prstGeom prst="ellipse">
            <a:avLst/>
          </a:pr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5" name="Google Shape;995;p63"/>
          <p:cNvSpPr/>
          <p:nvPr/>
        </p:nvSpPr>
        <p:spPr>
          <a:xfrm>
            <a:off x="1043497" y="3634813"/>
            <a:ext cx="408400" cy="313200"/>
          </a:xfrm>
          <a:prstGeom prst="ellipse">
            <a:avLst/>
          </a:pr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6" name="Google Shape;996;p63"/>
          <p:cNvSpPr/>
          <p:nvPr/>
        </p:nvSpPr>
        <p:spPr>
          <a:xfrm>
            <a:off x="763121" y="3850539"/>
            <a:ext cx="408800" cy="312800"/>
          </a:xfrm>
          <a:prstGeom prst="ellipse">
            <a:avLst/>
          </a:pr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7" name="Google Shape;997;p63"/>
          <p:cNvSpPr/>
          <p:nvPr/>
        </p:nvSpPr>
        <p:spPr>
          <a:xfrm>
            <a:off x="1926215" y="4436945"/>
            <a:ext cx="408800" cy="312800"/>
          </a:xfrm>
          <a:prstGeom prst="ellipse">
            <a:avLst/>
          </a:pr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8" name="Google Shape;998;p63"/>
          <p:cNvSpPr/>
          <p:nvPr/>
        </p:nvSpPr>
        <p:spPr>
          <a:xfrm>
            <a:off x="1643969" y="4622720"/>
            <a:ext cx="408400" cy="312400"/>
          </a:xfrm>
          <a:prstGeom prst="ellipse">
            <a:avLst/>
          </a:pr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9" name="Google Shape;999;p63"/>
          <p:cNvSpPr/>
          <p:nvPr/>
        </p:nvSpPr>
        <p:spPr>
          <a:xfrm>
            <a:off x="876207" y="4286763"/>
            <a:ext cx="408400" cy="312400"/>
          </a:xfrm>
          <a:prstGeom prst="ellipse">
            <a:avLst/>
          </a:pr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0" name="Google Shape;1000;p63"/>
          <p:cNvSpPr/>
          <p:nvPr/>
        </p:nvSpPr>
        <p:spPr>
          <a:xfrm>
            <a:off x="1003777" y="4683053"/>
            <a:ext cx="408800" cy="312400"/>
          </a:xfrm>
          <a:prstGeom prst="ellipse">
            <a:avLst/>
          </a:pr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1" name="Google Shape;1001;p63"/>
          <p:cNvSpPr/>
          <p:nvPr/>
        </p:nvSpPr>
        <p:spPr>
          <a:xfrm>
            <a:off x="1363593" y="4128767"/>
            <a:ext cx="408800" cy="312400"/>
          </a:xfrm>
          <a:prstGeom prst="ellipse">
            <a:avLst/>
          </a:pr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2" name="Google Shape;1002;p63"/>
          <p:cNvSpPr/>
          <p:nvPr/>
        </p:nvSpPr>
        <p:spPr>
          <a:xfrm>
            <a:off x="1366397" y="3419523"/>
            <a:ext cx="407600" cy="312800"/>
          </a:xfrm>
          <a:prstGeom prst="ellipse">
            <a:avLst/>
          </a:pr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3" name="Google Shape;1003;p63"/>
          <p:cNvSpPr/>
          <p:nvPr/>
        </p:nvSpPr>
        <p:spPr>
          <a:xfrm>
            <a:off x="1932757" y="3908268"/>
            <a:ext cx="408800" cy="312800"/>
          </a:xfrm>
          <a:prstGeom prst="ellipse">
            <a:avLst/>
          </a:pr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4" name="Google Shape;1004;p63"/>
          <p:cNvSpPr/>
          <p:nvPr/>
        </p:nvSpPr>
        <p:spPr>
          <a:xfrm>
            <a:off x="1764532" y="3389139"/>
            <a:ext cx="409200" cy="312400"/>
          </a:xfrm>
          <a:prstGeom prst="ellipse">
            <a:avLst/>
          </a:pr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5" name="Google Shape;1005;p63"/>
          <p:cNvSpPr/>
          <p:nvPr/>
        </p:nvSpPr>
        <p:spPr>
          <a:xfrm>
            <a:off x="1043497" y="3850539"/>
            <a:ext cx="408400" cy="312800"/>
          </a:xfrm>
          <a:prstGeom prst="ellipse">
            <a:avLst/>
          </a:pr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6" name="Google Shape;1006;p63"/>
          <p:cNvSpPr/>
          <p:nvPr/>
        </p:nvSpPr>
        <p:spPr>
          <a:xfrm>
            <a:off x="1726213" y="4068000"/>
            <a:ext cx="408400" cy="312800"/>
          </a:xfrm>
          <a:prstGeom prst="ellipse">
            <a:avLst/>
          </a:pr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7" name="Google Shape;1007;p63"/>
          <p:cNvSpPr/>
          <p:nvPr/>
        </p:nvSpPr>
        <p:spPr>
          <a:xfrm>
            <a:off x="1726213" y="4221220"/>
            <a:ext cx="408400" cy="312800"/>
          </a:xfrm>
          <a:prstGeom prst="ellipse">
            <a:avLst/>
          </a:pr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8" name="Google Shape;1008;p63"/>
          <p:cNvSpPr/>
          <p:nvPr/>
        </p:nvSpPr>
        <p:spPr>
          <a:xfrm>
            <a:off x="1284153" y="3667368"/>
            <a:ext cx="408800" cy="312000"/>
          </a:xfrm>
          <a:prstGeom prst="ellipse">
            <a:avLst/>
          </a:pr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9" name="Google Shape;1009;p63"/>
          <p:cNvSpPr/>
          <p:nvPr/>
        </p:nvSpPr>
        <p:spPr>
          <a:xfrm>
            <a:off x="1804719" y="3604864"/>
            <a:ext cx="408400" cy="312400"/>
          </a:xfrm>
          <a:prstGeom prst="ellipse">
            <a:avLst/>
          </a:pr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0" name="Google Shape;1010;p63"/>
          <p:cNvSpPr/>
          <p:nvPr/>
        </p:nvSpPr>
        <p:spPr>
          <a:xfrm>
            <a:off x="1639764" y="3759821"/>
            <a:ext cx="408800" cy="312400"/>
          </a:xfrm>
          <a:prstGeom prst="ellipse">
            <a:avLst/>
          </a:pr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1" name="Google Shape;1011;p63"/>
          <p:cNvSpPr/>
          <p:nvPr/>
        </p:nvSpPr>
        <p:spPr>
          <a:xfrm>
            <a:off x="2206591" y="4313673"/>
            <a:ext cx="408800" cy="313200"/>
          </a:xfrm>
          <a:prstGeom prst="ellipse">
            <a:avLst/>
          </a:pr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2" name="Google Shape;1012;p63"/>
          <p:cNvSpPr/>
          <p:nvPr/>
        </p:nvSpPr>
        <p:spPr>
          <a:xfrm>
            <a:off x="2328088" y="4098383"/>
            <a:ext cx="409200" cy="312800"/>
          </a:xfrm>
          <a:prstGeom prst="ellipse">
            <a:avLst/>
          </a:pr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3" name="Google Shape;1013;p63"/>
          <p:cNvSpPr/>
          <p:nvPr/>
        </p:nvSpPr>
        <p:spPr>
          <a:xfrm>
            <a:off x="1727615" y="4870131"/>
            <a:ext cx="408400" cy="312400"/>
          </a:xfrm>
          <a:prstGeom prst="ellipse">
            <a:avLst/>
          </a:pr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4" name="Google Shape;1014;p63"/>
          <p:cNvSpPr/>
          <p:nvPr/>
        </p:nvSpPr>
        <p:spPr>
          <a:xfrm>
            <a:off x="2086964" y="4684356"/>
            <a:ext cx="408800" cy="313200"/>
          </a:xfrm>
          <a:prstGeom prst="ellipse">
            <a:avLst/>
          </a:pr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5" name="Google Shape;1015;p63"/>
          <p:cNvSpPr/>
          <p:nvPr/>
        </p:nvSpPr>
        <p:spPr>
          <a:xfrm>
            <a:off x="1445369" y="5085421"/>
            <a:ext cx="408800" cy="312800"/>
          </a:xfrm>
          <a:prstGeom prst="ellipse">
            <a:avLst/>
          </a:pr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6" name="Google Shape;1016;p63"/>
          <p:cNvSpPr/>
          <p:nvPr/>
        </p:nvSpPr>
        <p:spPr>
          <a:xfrm>
            <a:off x="521997" y="4222957"/>
            <a:ext cx="408800" cy="312800"/>
          </a:xfrm>
          <a:prstGeom prst="ellipse">
            <a:avLst/>
          </a:pr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7" name="Google Shape;1017;p63"/>
          <p:cNvSpPr/>
          <p:nvPr/>
        </p:nvSpPr>
        <p:spPr>
          <a:xfrm>
            <a:off x="604241" y="4591903"/>
            <a:ext cx="408400" cy="312800"/>
          </a:xfrm>
          <a:prstGeom prst="ellipse">
            <a:avLst/>
          </a:pr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8" name="Google Shape;1018;p63"/>
          <p:cNvSpPr/>
          <p:nvPr/>
        </p:nvSpPr>
        <p:spPr>
          <a:xfrm>
            <a:off x="1124807" y="4900515"/>
            <a:ext cx="408400" cy="312800"/>
          </a:xfrm>
          <a:prstGeom prst="ellipse">
            <a:avLst/>
          </a:pr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9" name="Google Shape;1019;p63"/>
          <p:cNvSpPr/>
          <p:nvPr/>
        </p:nvSpPr>
        <p:spPr>
          <a:xfrm>
            <a:off x="805177" y="4930464"/>
            <a:ext cx="407600" cy="312800"/>
          </a:xfrm>
          <a:prstGeom prst="ellipse">
            <a:avLst/>
          </a:pr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0" name="Google Shape;1020;p63"/>
          <p:cNvSpPr/>
          <p:nvPr/>
        </p:nvSpPr>
        <p:spPr>
          <a:xfrm>
            <a:off x="2407528" y="4499449"/>
            <a:ext cx="408400" cy="312400"/>
          </a:xfrm>
          <a:prstGeom prst="ellipse">
            <a:avLst/>
          </a:pr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1" name="Google Shape;1021;p63"/>
          <p:cNvSpPr/>
          <p:nvPr/>
        </p:nvSpPr>
        <p:spPr>
          <a:xfrm>
            <a:off x="2086964" y="5023352"/>
            <a:ext cx="408800" cy="312800"/>
          </a:xfrm>
          <a:prstGeom prst="ellipse">
            <a:avLst/>
          </a:pr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2" name="Google Shape;1022;p63"/>
          <p:cNvSpPr/>
          <p:nvPr/>
        </p:nvSpPr>
        <p:spPr>
          <a:xfrm>
            <a:off x="2167339" y="3389139"/>
            <a:ext cx="408400" cy="312400"/>
          </a:xfrm>
          <a:prstGeom prst="ellipse">
            <a:avLst/>
          </a:pr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3" name="Google Shape;1023;p63"/>
          <p:cNvSpPr/>
          <p:nvPr/>
        </p:nvSpPr>
        <p:spPr>
          <a:xfrm>
            <a:off x="2447715" y="3759821"/>
            <a:ext cx="408400" cy="312400"/>
          </a:xfrm>
          <a:prstGeom prst="ellipse">
            <a:avLst/>
          </a:pr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4" name="Google Shape;1024;p63"/>
          <p:cNvSpPr/>
          <p:nvPr/>
        </p:nvSpPr>
        <p:spPr>
          <a:xfrm>
            <a:off x="683681" y="3513279"/>
            <a:ext cx="408400" cy="313200"/>
          </a:xfrm>
          <a:prstGeom prst="ellipse">
            <a:avLst/>
          </a:pr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5" name="Google Shape;1025;p63"/>
          <p:cNvSpPr/>
          <p:nvPr/>
        </p:nvSpPr>
        <p:spPr>
          <a:xfrm>
            <a:off x="1124807" y="3266303"/>
            <a:ext cx="408400" cy="312400"/>
          </a:xfrm>
          <a:prstGeom prst="ellipse">
            <a:avLst/>
          </a:pr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6" name="Google Shape;1026;p63"/>
          <p:cNvSpPr/>
          <p:nvPr/>
        </p:nvSpPr>
        <p:spPr>
          <a:xfrm>
            <a:off x="1727615" y="4222957"/>
            <a:ext cx="408400" cy="312800"/>
          </a:xfrm>
          <a:prstGeom prst="ellipse">
            <a:avLst/>
          </a:pr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7" name="Google Shape;1027;p63"/>
          <p:cNvSpPr/>
          <p:nvPr/>
        </p:nvSpPr>
        <p:spPr>
          <a:xfrm>
            <a:off x="2096777" y="2721999"/>
            <a:ext cx="1158800" cy="473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lnTo>
                  <a:pt x="31364" y="0"/>
                </a:lnTo>
                <a:lnTo>
                  <a:pt x="120000" y="107799"/>
                </a:lnTo>
                <a:lnTo>
                  <a:pt x="0" y="120000"/>
                </a:lnTo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028" name="Google Shape;1028;p63"/>
          <p:cNvSpPr/>
          <p:nvPr/>
        </p:nvSpPr>
        <p:spPr>
          <a:xfrm>
            <a:off x="2007816" y="2653973"/>
            <a:ext cx="1336800" cy="57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9" name="Google Shape;1029;p6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06347" y="2668235"/>
            <a:ext cx="691128" cy="551248"/>
          </a:xfrm>
          <a:prstGeom prst="rect">
            <a:avLst/>
          </a:prstGeom>
          <a:noFill/>
          <a:ln>
            <a:noFill/>
          </a:ln>
        </p:spPr>
      </p:pic>
      <p:sp>
        <p:nvSpPr>
          <p:cNvPr id="1030" name="Google Shape;1030;p63"/>
          <p:cNvSpPr/>
          <p:nvPr/>
        </p:nvSpPr>
        <p:spPr>
          <a:xfrm>
            <a:off x="1124807" y="2784503"/>
            <a:ext cx="408400" cy="312800"/>
          </a:xfrm>
          <a:prstGeom prst="ellipse">
            <a:avLst/>
          </a:pr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63"/>
          <p:cNvSpPr/>
          <p:nvPr/>
        </p:nvSpPr>
        <p:spPr>
          <a:xfrm>
            <a:off x="1884625" y="2991112"/>
            <a:ext cx="408400" cy="312800"/>
          </a:xfrm>
          <a:prstGeom prst="ellipse">
            <a:avLst/>
          </a:pr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2" name="Google Shape;1032;p63"/>
          <p:cNvSpPr/>
          <p:nvPr/>
        </p:nvSpPr>
        <p:spPr>
          <a:xfrm>
            <a:off x="414052" y="3026271"/>
            <a:ext cx="408400" cy="312400"/>
          </a:xfrm>
          <a:prstGeom prst="ellipse">
            <a:avLst/>
          </a:pr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3" name="Google Shape;1033;p63"/>
          <p:cNvSpPr/>
          <p:nvPr/>
        </p:nvSpPr>
        <p:spPr>
          <a:xfrm>
            <a:off x="697700" y="5367991"/>
            <a:ext cx="408800" cy="312800"/>
          </a:xfrm>
          <a:prstGeom prst="ellipse">
            <a:avLst/>
          </a:pr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4" name="Google Shape;1034;p63"/>
          <p:cNvSpPr/>
          <p:nvPr/>
        </p:nvSpPr>
        <p:spPr>
          <a:xfrm>
            <a:off x="1600511" y="5506453"/>
            <a:ext cx="407600" cy="312400"/>
          </a:xfrm>
          <a:prstGeom prst="ellipse">
            <a:avLst/>
          </a:pr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5" name="Google Shape;1035;p63"/>
          <p:cNvSpPr/>
          <p:nvPr/>
        </p:nvSpPr>
        <p:spPr>
          <a:xfrm>
            <a:off x="2834635" y="4161755"/>
            <a:ext cx="408400" cy="313200"/>
          </a:xfrm>
          <a:prstGeom prst="ellipse">
            <a:avLst/>
          </a:pr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6" name="Google Shape;1036;p63"/>
          <p:cNvSpPr/>
          <p:nvPr/>
        </p:nvSpPr>
        <p:spPr>
          <a:xfrm>
            <a:off x="557979" y="3979452"/>
            <a:ext cx="409200" cy="313200"/>
          </a:xfrm>
          <a:prstGeom prst="ellipse">
            <a:avLst/>
          </a:pr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63"/>
          <p:cNvSpPr/>
          <p:nvPr/>
        </p:nvSpPr>
        <p:spPr>
          <a:xfrm>
            <a:off x="414052" y="4816743"/>
            <a:ext cx="408400" cy="312800"/>
          </a:xfrm>
          <a:prstGeom prst="ellipse">
            <a:avLst/>
          </a:pr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8" name="Google Shape;1038;p63"/>
          <p:cNvSpPr/>
          <p:nvPr/>
        </p:nvSpPr>
        <p:spPr>
          <a:xfrm>
            <a:off x="1124807" y="3267604"/>
            <a:ext cx="408400" cy="312800"/>
          </a:xfrm>
          <a:prstGeom prst="ellipse">
            <a:avLst/>
          </a:pr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9" name="Google Shape;1039;p63"/>
          <p:cNvSpPr/>
          <p:nvPr/>
        </p:nvSpPr>
        <p:spPr>
          <a:xfrm>
            <a:off x="8107865" y="5680316"/>
            <a:ext cx="2264800" cy="421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120000" tIns="60000" rIns="120000" bIns="60000" anchor="ctr" anchorCtr="0">
            <a:noAutofit/>
          </a:bodyPr>
          <a:lstStyle/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0" u="none" strike="noStrike" cap="none">
                <a:solidFill>
                  <a:srgbClr val="CC0000"/>
                </a:solidFill>
                <a:latin typeface="Red Hat Text"/>
                <a:ea typeface="Red Hat Text"/>
                <a:cs typeface="Red Hat Text"/>
                <a:sym typeface="Red Hat Text"/>
              </a:rPr>
              <a:t>RED HAT JBOSS</a:t>
            </a:r>
            <a:endParaRPr sz="1300" b="1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0" u="none" strike="noStrike" cap="none">
                <a:solidFill>
                  <a:srgbClr val="CC0000"/>
                </a:solidFill>
                <a:latin typeface="Red Hat Text"/>
                <a:ea typeface="Red Hat Text"/>
                <a:cs typeface="Red Hat Text"/>
                <a:sym typeface="Red Hat Text"/>
              </a:rPr>
              <a:t>MIDDLEWARE</a:t>
            </a:r>
            <a:endParaRPr sz="1300" b="1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040" name="Google Shape;1040;p63"/>
          <p:cNvSpPr/>
          <p:nvPr/>
        </p:nvSpPr>
        <p:spPr>
          <a:xfrm>
            <a:off x="8107868" y="3289189"/>
            <a:ext cx="2308800" cy="421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120000" tIns="60000" rIns="120000" bIns="60000" anchor="ctr" anchorCtr="0">
            <a:noAutofit/>
          </a:bodyPr>
          <a:lstStyle/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" sz="1500" b="1" i="0" u="none" strike="noStrike" cap="none">
                <a:solidFill>
                  <a:srgbClr val="FFFF00"/>
                </a:solidFill>
                <a:latin typeface="Red Hat Text"/>
                <a:ea typeface="Red Hat Text"/>
                <a:cs typeface="Red Hat Text"/>
                <a:sym typeface="Red Hat Text"/>
              </a:rPr>
              <a:t>RED HAT STORAGE</a:t>
            </a:r>
            <a:endParaRPr sz="1500" b="1" i="0" u="none" strike="noStrike" cap="none">
              <a:solidFill>
                <a:srgbClr val="FFFF00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041" name="Google Shape;1041;p63"/>
          <p:cNvSpPr/>
          <p:nvPr/>
        </p:nvSpPr>
        <p:spPr>
          <a:xfrm>
            <a:off x="8107865" y="4714253"/>
            <a:ext cx="3117200" cy="421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120000" tIns="60000" rIns="120000" bIns="60000" anchor="ctr" anchorCtr="0">
            <a:noAutofit/>
          </a:bodyPr>
          <a:lstStyle/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0" u="none" strike="noStrike" cap="none">
                <a:solidFill>
                  <a:srgbClr val="CC0000"/>
                </a:solidFill>
                <a:latin typeface="Red Hat Text"/>
                <a:ea typeface="Red Hat Text"/>
                <a:cs typeface="Red Hat Text"/>
                <a:sym typeface="Red Hat Text"/>
              </a:rPr>
              <a:t>RED HAT</a:t>
            </a:r>
            <a:endParaRPr sz="1300" b="1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0" u="none" strike="noStrike" cap="none">
                <a:solidFill>
                  <a:srgbClr val="CC0000"/>
                </a:solidFill>
                <a:latin typeface="Red Hat Text"/>
                <a:ea typeface="Red Hat Text"/>
                <a:cs typeface="Red Hat Text"/>
                <a:sym typeface="Red Hat Text"/>
              </a:rPr>
              <a:t>ENTERPRISE LINUX</a:t>
            </a:r>
            <a:endParaRPr sz="1300" b="1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042" name="Google Shape;1042;p63"/>
          <p:cNvSpPr/>
          <p:nvPr/>
        </p:nvSpPr>
        <p:spPr>
          <a:xfrm>
            <a:off x="8107872" y="4188128"/>
            <a:ext cx="2701200" cy="421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120000" tIns="60000" rIns="120000" bIns="60000" anchor="ctr" anchorCtr="0">
            <a:noAutofit/>
          </a:bodyPr>
          <a:lstStyle/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0" u="none" strike="noStrike" cap="none">
                <a:solidFill>
                  <a:srgbClr val="CC0000"/>
                </a:solidFill>
                <a:latin typeface="Red Hat Text"/>
                <a:ea typeface="Red Hat Text"/>
                <a:cs typeface="Red Hat Text"/>
                <a:sym typeface="Red Hat Text"/>
              </a:rPr>
              <a:t>RED HAT </a:t>
            </a:r>
            <a:endParaRPr sz="1300" b="1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0" u="none" strike="noStrike" cap="none">
                <a:solidFill>
                  <a:srgbClr val="CC0000"/>
                </a:solidFill>
                <a:latin typeface="Red Hat Text"/>
                <a:ea typeface="Red Hat Text"/>
                <a:cs typeface="Red Hat Text"/>
                <a:sym typeface="Red Hat Text"/>
              </a:rPr>
              <a:t>OPENSTACK PLATFORM</a:t>
            </a:r>
            <a:endParaRPr sz="1300" b="1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043" name="Google Shape;1043;p63"/>
          <p:cNvSpPr/>
          <p:nvPr/>
        </p:nvSpPr>
        <p:spPr>
          <a:xfrm>
            <a:off x="8107867" y="2752315"/>
            <a:ext cx="2770800" cy="481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120000" tIns="60000" rIns="120000" bIns="60000" anchor="ctr" anchorCtr="0">
            <a:noAutofit/>
          </a:bodyPr>
          <a:lstStyle/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0" u="none" strike="noStrike" cap="none">
                <a:solidFill>
                  <a:srgbClr val="CC0000"/>
                </a:solidFill>
                <a:latin typeface="Red Hat Text"/>
                <a:ea typeface="Red Hat Text"/>
                <a:cs typeface="Red Hat Text"/>
                <a:sym typeface="Red Hat Text"/>
              </a:rPr>
              <a:t>RED HAT</a:t>
            </a:r>
            <a:endParaRPr sz="1300" b="1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0" u="none" strike="noStrike" cap="none">
                <a:solidFill>
                  <a:srgbClr val="CC0000"/>
                </a:solidFill>
                <a:latin typeface="Red Hat Text"/>
                <a:ea typeface="Red Hat Text"/>
                <a:cs typeface="Red Hat Text"/>
                <a:sym typeface="Red Hat Text"/>
              </a:rPr>
              <a:t>VIRTUALIZATION</a:t>
            </a:r>
            <a:endParaRPr sz="1300" b="1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044" name="Google Shape;1044;p63"/>
          <p:cNvSpPr/>
          <p:nvPr/>
        </p:nvSpPr>
        <p:spPr>
          <a:xfrm>
            <a:off x="8107865" y="3667565"/>
            <a:ext cx="2770800" cy="47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120000" tIns="60000" rIns="120000" bIns="60000" anchor="ctr" anchorCtr="0">
            <a:noAutofit/>
          </a:bodyPr>
          <a:lstStyle/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0" u="none" strike="noStrike" cap="none">
                <a:solidFill>
                  <a:srgbClr val="CC0000"/>
                </a:solidFill>
                <a:latin typeface="Red Hat Text"/>
                <a:ea typeface="Red Hat Text"/>
                <a:cs typeface="Red Hat Text"/>
                <a:sym typeface="Red Hat Text"/>
              </a:rPr>
              <a:t>RED HAT SATELLITE</a:t>
            </a:r>
            <a:endParaRPr sz="1300" b="1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045" name="Google Shape;1045;p63"/>
          <p:cNvSpPr/>
          <p:nvPr/>
        </p:nvSpPr>
        <p:spPr>
          <a:xfrm>
            <a:off x="8107865" y="5191129"/>
            <a:ext cx="2308800" cy="421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120000" tIns="60000" rIns="120000" bIns="60000" anchor="ctr" anchorCtr="0">
            <a:noAutofit/>
          </a:bodyPr>
          <a:lstStyle/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0" u="none" strike="noStrike" cap="none">
                <a:solidFill>
                  <a:srgbClr val="CC0000"/>
                </a:solidFill>
                <a:latin typeface="Red Hat Text"/>
                <a:ea typeface="Red Hat Text"/>
                <a:cs typeface="Red Hat Text"/>
                <a:sym typeface="Red Hat Text"/>
              </a:rPr>
              <a:t>RED HAT CLOUDFORMS</a:t>
            </a:r>
            <a:endParaRPr sz="1300" b="1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cxnSp>
        <p:nvCxnSpPr>
          <p:cNvPr id="1046" name="Google Shape;1046;p63"/>
          <p:cNvCxnSpPr/>
          <p:nvPr/>
        </p:nvCxnSpPr>
        <p:spPr>
          <a:xfrm rot="10800000" flipH="1">
            <a:off x="2696783" y="2965421"/>
            <a:ext cx="1808000" cy="45280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dashDot"/>
            <a:round/>
            <a:headEnd type="triangle" w="med" len="med"/>
            <a:tailEnd type="triangle" w="med" len="med"/>
          </a:ln>
        </p:spPr>
      </p:cxnSp>
      <p:cxnSp>
        <p:nvCxnSpPr>
          <p:cNvPr id="1047" name="Google Shape;1047;p63"/>
          <p:cNvCxnSpPr/>
          <p:nvPr/>
        </p:nvCxnSpPr>
        <p:spPr>
          <a:xfrm rot="10800000" flipH="1">
            <a:off x="3090244" y="3649944"/>
            <a:ext cx="1213600" cy="22360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dashDot"/>
            <a:round/>
            <a:headEnd type="triangle" w="med" len="med"/>
            <a:tailEnd type="triangle" w="med" len="med"/>
          </a:ln>
        </p:spPr>
      </p:cxnSp>
      <p:cxnSp>
        <p:nvCxnSpPr>
          <p:cNvPr id="1048" name="Google Shape;1048;p63"/>
          <p:cNvCxnSpPr/>
          <p:nvPr/>
        </p:nvCxnSpPr>
        <p:spPr>
          <a:xfrm rot="10800000" flipH="1">
            <a:off x="3357536" y="4102439"/>
            <a:ext cx="1628000" cy="19040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dashDot"/>
            <a:round/>
            <a:headEnd type="triangle" w="med" len="med"/>
            <a:tailEnd type="triangle" w="med" len="med"/>
          </a:ln>
        </p:spPr>
      </p:cxnSp>
      <p:cxnSp>
        <p:nvCxnSpPr>
          <p:cNvPr id="1049" name="Google Shape;1049;p63"/>
          <p:cNvCxnSpPr/>
          <p:nvPr/>
        </p:nvCxnSpPr>
        <p:spPr>
          <a:xfrm>
            <a:off x="2815943" y="4634440"/>
            <a:ext cx="2128400" cy="8800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dashDot"/>
            <a:round/>
            <a:headEnd type="triangle" w="med" len="med"/>
            <a:tailEnd type="triangle" w="med" len="med"/>
          </a:ln>
        </p:spPr>
      </p:cxnSp>
      <p:cxnSp>
        <p:nvCxnSpPr>
          <p:cNvPr id="1050" name="Google Shape;1050;p63"/>
          <p:cNvCxnSpPr/>
          <p:nvPr/>
        </p:nvCxnSpPr>
        <p:spPr>
          <a:xfrm>
            <a:off x="2696783" y="4897476"/>
            <a:ext cx="2170400" cy="34920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dashDot"/>
            <a:round/>
            <a:headEnd type="triangle" w="med" len="med"/>
            <a:tailEnd type="triangle" w="med" len="med"/>
          </a:ln>
        </p:spPr>
      </p:cxnSp>
      <p:cxnSp>
        <p:nvCxnSpPr>
          <p:cNvPr id="1051" name="Google Shape;1051;p63"/>
          <p:cNvCxnSpPr/>
          <p:nvPr/>
        </p:nvCxnSpPr>
        <p:spPr>
          <a:xfrm>
            <a:off x="2495379" y="5160079"/>
            <a:ext cx="2517200" cy="55440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dashDot"/>
            <a:round/>
            <a:headEnd type="triangle" w="med" len="med"/>
            <a:tailEnd type="triangle" w="med" len="med"/>
          </a:ln>
        </p:spPr>
      </p:cxnSp>
      <p:cxnSp>
        <p:nvCxnSpPr>
          <p:cNvPr id="1052" name="Google Shape;1052;p63"/>
          <p:cNvCxnSpPr/>
          <p:nvPr/>
        </p:nvCxnSpPr>
        <p:spPr>
          <a:xfrm>
            <a:off x="2334629" y="5336305"/>
            <a:ext cx="2772800" cy="83520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dashDot"/>
            <a:round/>
            <a:headEnd type="triangle" w="med" len="med"/>
            <a:tailEnd type="triangle" w="med" len="med"/>
          </a:ln>
        </p:spPr>
      </p:cxnSp>
      <p:cxnSp>
        <p:nvCxnSpPr>
          <p:cNvPr id="1053" name="Google Shape;1053;p63"/>
          <p:cNvCxnSpPr/>
          <p:nvPr/>
        </p:nvCxnSpPr>
        <p:spPr>
          <a:xfrm>
            <a:off x="1731821" y="5398374"/>
            <a:ext cx="3487600" cy="113800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dashDot"/>
            <a:round/>
            <a:headEnd type="triangle" w="med" len="med"/>
            <a:tailEnd type="triangle" w="med" len="med"/>
          </a:ln>
        </p:spPr>
      </p:cxnSp>
      <p:cxnSp>
        <p:nvCxnSpPr>
          <p:cNvPr id="1054" name="Google Shape;1054;p63"/>
          <p:cNvCxnSpPr/>
          <p:nvPr/>
        </p:nvCxnSpPr>
        <p:spPr>
          <a:xfrm rot="10800000" flipH="1">
            <a:off x="6944483" y="4120751"/>
            <a:ext cx="817600" cy="1800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dashDot"/>
            <a:round/>
            <a:headEnd type="none" w="sm" len="sm"/>
            <a:tailEnd type="triangle" w="med" len="med"/>
          </a:ln>
        </p:spPr>
      </p:cxnSp>
      <p:cxnSp>
        <p:nvCxnSpPr>
          <p:cNvPr id="1055" name="Google Shape;1055;p63"/>
          <p:cNvCxnSpPr/>
          <p:nvPr/>
        </p:nvCxnSpPr>
        <p:spPr>
          <a:xfrm rot="10800000" flipH="1">
            <a:off x="6944483" y="4559144"/>
            <a:ext cx="817600" cy="1800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dashDot"/>
            <a:round/>
            <a:headEnd type="none" w="sm" len="sm"/>
            <a:tailEnd type="triangle" w="med" len="med"/>
          </a:ln>
        </p:spPr>
      </p:cxnSp>
      <p:cxnSp>
        <p:nvCxnSpPr>
          <p:cNvPr id="1056" name="Google Shape;1056;p63"/>
          <p:cNvCxnSpPr/>
          <p:nvPr/>
        </p:nvCxnSpPr>
        <p:spPr>
          <a:xfrm rot="10800000" flipH="1">
            <a:off x="6944483" y="5055703"/>
            <a:ext cx="817600" cy="1800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dashDot"/>
            <a:round/>
            <a:headEnd type="none" w="sm" len="sm"/>
            <a:tailEnd type="triangle" w="med" len="med"/>
          </a:ln>
        </p:spPr>
      </p:cxnSp>
      <p:cxnSp>
        <p:nvCxnSpPr>
          <p:cNvPr id="1057" name="Google Shape;1057;p63"/>
          <p:cNvCxnSpPr/>
          <p:nvPr/>
        </p:nvCxnSpPr>
        <p:spPr>
          <a:xfrm rot="10800000" flipH="1">
            <a:off x="6944483" y="5496700"/>
            <a:ext cx="817600" cy="1800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dashDot"/>
            <a:round/>
            <a:headEnd type="none" w="sm" len="sm"/>
            <a:tailEnd type="triangle" w="med" len="med"/>
          </a:ln>
        </p:spPr>
      </p:cxnSp>
      <p:sp>
        <p:nvSpPr>
          <p:cNvPr id="1058" name="Google Shape;1058;p63"/>
          <p:cNvSpPr/>
          <p:nvPr/>
        </p:nvSpPr>
        <p:spPr>
          <a:xfrm>
            <a:off x="624803" y="5896668"/>
            <a:ext cx="847600" cy="599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59" name="Google Shape;1059;p6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6860" y="6006049"/>
            <a:ext cx="419163" cy="405407"/>
          </a:xfrm>
          <a:prstGeom prst="rect">
            <a:avLst/>
          </a:prstGeom>
          <a:noFill/>
          <a:ln>
            <a:noFill/>
          </a:ln>
        </p:spPr>
      </p:pic>
      <p:sp>
        <p:nvSpPr>
          <p:cNvPr id="1060" name="Google Shape;1060;p63"/>
          <p:cNvSpPr/>
          <p:nvPr/>
        </p:nvSpPr>
        <p:spPr>
          <a:xfrm>
            <a:off x="452205" y="2792921"/>
            <a:ext cx="712400" cy="52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61" name="Google Shape;1061;p6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64309" y="2828864"/>
            <a:ext cx="487964" cy="414933"/>
          </a:xfrm>
          <a:prstGeom prst="rect">
            <a:avLst/>
          </a:prstGeom>
          <a:noFill/>
          <a:ln>
            <a:noFill/>
          </a:ln>
        </p:spPr>
      </p:pic>
      <p:sp>
        <p:nvSpPr>
          <p:cNvPr id="1062" name="Google Shape;1062;p63"/>
          <p:cNvSpPr/>
          <p:nvPr/>
        </p:nvSpPr>
        <p:spPr>
          <a:xfrm>
            <a:off x="10269900" y="2868275"/>
            <a:ext cx="318800" cy="2821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cubicBezTo>
                  <a:pt x="29824" y="0"/>
                  <a:pt x="59824" y="4983"/>
                  <a:pt x="59824" y="9986"/>
                </a:cubicBezTo>
                <a:lnTo>
                  <a:pt x="59824" y="12976"/>
                </a:lnTo>
                <a:cubicBezTo>
                  <a:pt x="59824" y="17978"/>
                  <a:pt x="89824" y="22981"/>
                  <a:pt x="119824" y="22981"/>
                </a:cubicBezTo>
                <a:cubicBezTo>
                  <a:pt x="89824" y="22981"/>
                  <a:pt x="59824" y="27964"/>
                  <a:pt x="59824" y="32967"/>
                </a:cubicBezTo>
                <a:lnTo>
                  <a:pt x="59824" y="109995"/>
                </a:lnTo>
                <a:cubicBezTo>
                  <a:pt x="59824" y="114997"/>
                  <a:pt x="29824" y="119981"/>
                  <a:pt x="0" y="119981"/>
                </a:cubicBezTo>
              </a:path>
            </a:pathLst>
          </a:custGeom>
          <a:noFill/>
          <a:ln w="9525" cap="flat" cmpd="sng">
            <a:solidFill>
              <a:srgbClr val="B2B2B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3" name="Google Shape;1063;p63"/>
          <p:cNvSpPr/>
          <p:nvPr/>
        </p:nvSpPr>
        <p:spPr>
          <a:xfrm>
            <a:off x="10423018" y="4796341"/>
            <a:ext cx="315600" cy="1912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cubicBezTo>
                  <a:pt x="29955" y="0"/>
                  <a:pt x="59911" y="4981"/>
                  <a:pt x="59911" y="9990"/>
                </a:cubicBezTo>
                <a:lnTo>
                  <a:pt x="59911" y="69609"/>
                </a:lnTo>
                <a:cubicBezTo>
                  <a:pt x="59911" y="74591"/>
                  <a:pt x="89689" y="79600"/>
                  <a:pt x="119822" y="79600"/>
                </a:cubicBezTo>
                <a:cubicBezTo>
                  <a:pt x="89689" y="79600"/>
                  <a:pt x="59911" y="84609"/>
                  <a:pt x="59911" y="89591"/>
                </a:cubicBezTo>
                <a:lnTo>
                  <a:pt x="59911" y="109954"/>
                </a:lnTo>
                <a:cubicBezTo>
                  <a:pt x="59911" y="114963"/>
                  <a:pt x="29955" y="119972"/>
                  <a:pt x="0" y="119972"/>
                </a:cubicBezTo>
              </a:path>
            </a:pathLst>
          </a:custGeom>
          <a:noFill/>
          <a:ln w="9525" cap="flat" cmpd="sng">
            <a:solidFill>
              <a:srgbClr val="B2B2B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4" name="Google Shape;1064;p63"/>
          <p:cNvSpPr/>
          <p:nvPr/>
        </p:nvSpPr>
        <p:spPr>
          <a:xfrm>
            <a:off x="494895" y="3652176"/>
            <a:ext cx="409200" cy="312400"/>
          </a:xfrm>
          <a:prstGeom prst="ellipse">
            <a:avLst/>
          </a:pr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5" name="Google Shape;1065;p63"/>
          <p:cNvSpPr/>
          <p:nvPr/>
        </p:nvSpPr>
        <p:spPr>
          <a:xfrm>
            <a:off x="398632" y="4064527"/>
            <a:ext cx="408400" cy="313200"/>
          </a:xfrm>
          <a:prstGeom prst="ellipse">
            <a:avLst/>
          </a:pr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63"/>
          <p:cNvSpPr/>
          <p:nvPr/>
        </p:nvSpPr>
        <p:spPr>
          <a:xfrm>
            <a:off x="164517" y="4479916"/>
            <a:ext cx="408400" cy="312400"/>
          </a:xfrm>
          <a:prstGeom prst="ellipse">
            <a:avLst/>
          </a:pr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63"/>
          <p:cNvSpPr/>
          <p:nvPr/>
        </p:nvSpPr>
        <p:spPr>
          <a:xfrm>
            <a:off x="-121933" y="4202991"/>
            <a:ext cx="408400" cy="312800"/>
          </a:xfrm>
          <a:prstGeom prst="ellipse">
            <a:avLst/>
          </a:pr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63"/>
          <p:cNvSpPr/>
          <p:nvPr/>
        </p:nvSpPr>
        <p:spPr>
          <a:xfrm>
            <a:off x="258911" y="3445567"/>
            <a:ext cx="408800" cy="312400"/>
          </a:xfrm>
          <a:prstGeom prst="ellipse">
            <a:avLst/>
          </a:pr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9" name="Google Shape;1069;p63"/>
          <p:cNvSpPr/>
          <p:nvPr/>
        </p:nvSpPr>
        <p:spPr>
          <a:xfrm>
            <a:off x="21993" y="3618320"/>
            <a:ext cx="408400" cy="312800"/>
          </a:xfrm>
          <a:prstGeom prst="ellipse">
            <a:avLst/>
          </a:pr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0" name="Google Shape;1070;p63"/>
          <p:cNvSpPr/>
          <p:nvPr/>
        </p:nvSpPr>
        <p:spPr>
          <a:xfrm>
            <a:off x="-25671" y="3100493"/>
            <a:ext cx="408800" cy="312800"/>
          </a:xfrm>
          <a:prstGeom prst="ellipse">
            <a:avLst/>
          </a:pr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1" name="Google Shape;1071;p63"/>
          <p:cNvSpPr/>
          <p:nvPr/>
        </p:nvSpPr>
        <p:spPr>
          <a:xfrm>
            <a:off x="686017" y="4064527"/>
            <a:ext cx="407600" cy="313200"/>
          </a:xfrm>
          <a:prstGeom prst="ellipse">
            <a:avLst/>
          </a:pr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2" name="Google Shape;1072;p63"/>
          <p:cNvSpPr/>
          <p:nvPr/>
        </p:nvSpPr>
        <p:spPr>
          <a:xfrm>
            <a:off x="401436" y="3824929"/>
            <a:ext cx="408400" cy="312800"/>
          </a:xfrm>
          <a:prstGeom prst="ellipse">
            <a:avLst/>
          </a:pr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3" name="Google Shape;1073;p63"/>
          <p:cNvSpPr/>
          <p:nvPr/>
        </p:nvSpPr>
        <p:spPr>
          <a:xfrm>
            <a:off x="68255" y="4789397"/>
            <a:ext cx="408400" cy="312800"/>
          </a:xfrm>
          <a:prstGeom prst="ellipse">
            <a:avLst/>
          </a:pr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74" name="Google Shape;1074;p6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259421" y="4795040"/>
            <a:ext cx="1375244" cy="518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5" name="Google Shape;1075;p6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264561" y="5400110"/>
            <a:ext cx="1411695" cy="201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6" name="Google Shape;1076;p6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63632" y="3548871"/>
            <a:ext cx="1203281" cy="2417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7" name="Google Shape;1077;p6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939333" y="2826172"/>
            <a:ext cx="963560" cy="356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8" name="Google Shape;1078;p6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738388" y="2899527"/>
            <a:ext cx="1031791" cy="269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9" name="Google Shape;1079;p6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5327647" y="4400484"/>
            <a:ext cx="1242067" cy="410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0" name="Google Shape;1080;p63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4662220" y="3514581"/>
            <a:ext cx="987859" cy="221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1" name="Google Shape;1081;p63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5491665" y="6034263"/>
            <a:ext cx="957484" cy="132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2" name="Google Shape;1082;p63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5243065" y="5861509"/>
            <a:ext cx="1388795" cy="152787"/>
          </a:xfrm>
          <a:prstGeom prst="rect">
            <a:avLst/>
          </a:prstGeom>
          <a:noFill/>
          <a:ln>
            <a:noFill/>
          </a:ln>
        </p:spPr>
      </p:pic>
      <p:sp>
        <p:nvSpPr>
          <p:cNvPr id="1083" name="Google Shape;1083;p63"/>
          <p:cNvSpPr/>
          <p:nvPr/>
        </p:nvSpPr>
        <p:spPr>
          <a:xfrm>
            <a:off x="10549967" y="3157173"/>
            <a:ext cx="1203200" cy="278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120000" tIns="60000" rIns="120000" bIns="60000" anchor="t" anchorCtr="0">
            <a:noAutofit/>
          </a:bodyPr>
          <a:lstStyle/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1" i="0" u="none" strike="noStrike" cap="none">
                <a:solidFill>
                  <a:srgbClr val="666666"/>
                </a:solidFill>
                <a:latin typeface="Overpass"/>
                <a:ea typeface="Overpass"/>
                <a:cs typeface="Overpass"/>
                <a:sym typeface="Overpass"/>
              </a:rPr>
              <a:t>IaaS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4" name="Google Shape;1084;p63"/>
          <p:cNvSpPr/>
          <p:nvPr/>
        </p:nvSpPr>
        <p:spPr>
          <a:xfrm>
            <a:off x="10674268" y="5825340"/>
            <a:ext cx="1242000" cy="27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120000" tIns="60000" rIns="120000" bIns="60000" anchor="t" anchorCtr="0">
            <a:noAutofit/>
          </a:bodyPr>
          <a:lstStyle/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1" i="0" u="none" strike="noStrike" cap="none">
                <a:solidFill>
                  <a:srgbClr val="666666"/>
                </a:solidFill>
                <a:latin typeface="Overpass"/>
                <a:ea typeface="Overpass"/>
                <a:cs typeface="Overpass"/>
                <a:sym typeface="Overpass"/>
              </a:rPr>
              <a:t>PaaS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63"/>
          <p:cNvSpPr/>
          <p:nvPr/>
        </p:nvSpPr>
        <p:spPr>
          <a:xfrm>
            <a:off x="903764" y="3979440"/>
            <a:ext cx="1672000" cy="481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120000" tIns="60000" rIns="120000" bIns="60000" anchor="t" anchorCtr="0">
            <a:noAutofit/>
          </a:bodyPr>
          <a:lstStyle/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1" i="0" u="none" strike="noStrike" cap="none">
                <a:solidFill>
                  <a:srgbClr val="000000"/>
                </a:solidFill>
                <a:latin typeface="Overpass"/>
                <a:ea typeface="Overpass"/>
                <a:cs typeface="Overpass"/>
                <a:sym typeface="Overpass"/>
              </a:rPr>
              <a:t>1M+</a:t>
            </a:r>
            <a:br>
              <a:rPr lang="en" sz="2100" b="1" i="0" u="none" strike="noStrike" cap="none">
                <a:solidFill>
                  <a:srgbClr val="000000"/>
                </a:solidFill>
                <a:latin typeface="Overpass"/>
                <a:ea typeface="Overpass"/>
                <a:cs typeface="Overpass"/>
                <a:sym typeface="Overpass"/>
              </a:rPr>
            </a:br>
            <a:r>
              <a:rPr lang="en" sz="2100" b="1" i="0" u="none" strike="noStrike" cap="none">
                <a:solidFill>
                  <a:srgbClr val="000000"/>
                </a:solidFill>
                <a:latin typeface="Overpass"/>
                <a:ea typeface="Overpass"/>
                <a:cs typeface="Overpass"/>
                <a:sym typeface="Overpass"/>
              </a:rPr>
              <a:t>projects</a:t>
            </a:r>
            <a:r>
              <a:rPr lang="en" sz="1600" b="1" i="0" u="none" strike="noStrike" cap="none">
                <a:solidFill>
                  <a:srgbClr val="000000"/>
                </a:solidFill>
                <a:latin typeface="Overpass"/>
                <a:ea typeface="Overpass"/>
                <a:cs typeface="Overpass"/>
                <a:sym typeface="Overpass"/>
              </a:rPr>
              <a:t>*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86" name="Google Shape;1086;p63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5483279" y="3876657"/>
            <a:ext cx="963567" cy="3835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7" name="Google Shape;1087;p63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5544964" y="6323741"/>
            <a:ext cx="712233" cy="368367"/>
          </a:xfrm>
          <a:prstGeom prst="rect">
            <a:avLst/>
          </a:prstGeom>
          <a:noFill/>
          <a:ln>
            <a:noFill/>
          </a:ln>
        </p:spPr>
      </p:pic>
      <p:sp>
        <p:nvSpPr>
          <p:cNvPr id="1088" name="Google Shape;1088;p63"/>
          <p:cNvSpPr/>
          <p:nvPr/>
        </p:nvSpPr>
        <p:spPr>
          <a:xfrm>
            <a:off x="8107872" y="6206441"/>
            <a:ext cx="2517200" cy="421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120000" tIns="60000" rIns="120000" bIns="60000" anchor="ctr" anchorCtr="0">
            <a:noAutofit/>
          </a:bodyPr>
          <a:lstStyle/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0" u="none" strike="noStrike" cap="none">
                <a:solidFill>
                  <a:srgbClr val="CC0000"/>
                </a:solidFill>
                <a:latin typeface="Red Hat Text"/>
                <a:ea typeface="Red Hat Text"/>
                <a:cs typeface="Red Hat Text"/>
                <a:sym typeface="Red Hat Text"/>
              </a:rPr>
              <a:t>RED HAT OPENSHIFT </a:t>
            </a:r>
            <a:br>
              <a:rPr lang="en" sz="1300" b="1" i="0" u="none" strike="noStrike" cap="none">
                <a:solidFill>
                  <a:srgbClr val="CC0000"/>
                </a:solidFill>
                <a:latin typeface="Red Hat Text"/>
                <a:ea typeface="Red Hat Text"/>
                <a:cs typeface="Red Hat Text"/>
                <a:sym typeface="Red Hat Text"/>
              </a:rPr>
            </a:br>
            <a:r>
              <a:rPr lang="en" sz="1300" b="1" i="0" u="none" strike="noStrike" cap="none">
                <a:solidFill>
                  <a:srgbClr val="CC0000"/>
                </a:solidFill>
                <a:latin typeface="Red Hat Text"/>
                <a:ea typeface="Red Hat Text"/>
                <a:cs typeface="Red Hat Text"/>
                <a:sym typeface="Red Hat Text"/>
              </a:rPr>
              <a:t>CONTAINER PLATFORM</a:t>
            </a:r>
            <a:endParaRPr sz="1300" b="1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pic>
        <p:nvPicPr>
          <p:cNvPr id="1089" name="Google Shape;1089;p63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4648791" y="6009671"/>
            <a:ext cx="853589" cy="3687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0" name="Google Shape;1090;p63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94133" y="1781867"/>
            <a:ext cx="11906201" cy="818367"/>
          </a:xfrm>
          <a:prstGeom prst="rect">
            <a:avLst/>
          </a:prstGeom>
          <a:noFill/>
          <a:ln>
            <a:noFill/>
          </a:ln>
        </p:spPr>
      </p:pic>
      <p:sp>
        <p:nvSpPr>
          <p:cNvPr id="1091" name="Google Shape;1091;p63"/>
          <p:cNvSpPr/>
          <p:nvPr/>
        </p:nvSpPr>
        <p:spPr>
          <a:xfrm>
            <a:off x="2050240" y="341423"/>
            <a:ext cx="801971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Red Hat Display"/>
              <a:buNone/>
            </a:pPr>
            <a:r>
              <a:rPr lang="en" sz="2600" b="0" i="0" u="none" strike="noStrike" cap="non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DES COMMUNAUTÉS AU PRODUIT D’ENTREPRISE</a:t>
            </a:r>
            <a:endParaRPr sz="1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3" name="Google Shape;1723;p99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600" cy="14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Overpass SemiBold"/>
              <a:buNone/>
            </a:pPr>
            <a:fld id="{00000000-1234-1234-1234-123412341234}" type="slidenum">
              <a:rPr lang="en"/>
              <a:t>40</a:t>
            </a:fld>
            <a:endParaRPr/>
          </a:p>
        </p:txBody>
      </p:sp>
      <p:sp>
        <p:nvSpPr>
          <p:cNvPr id="1724" name="Google Shape;1724;p99"/>
          <p:cNvSpPr txBox="1">
            <a:spLocks noGrp="1"/>
          </p:cNvSpPr>
          <p:nvPr>
            <p:ph type="subTitle" idx="1"/>
          </p:nvPr>
        </p:nvSpPr>
        <p:spPr>
          <a:xfrm>
            <a:off x="885051" y="6169551"/>
            <a:ext cx="9182800" cy="5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228600" lvl="0" indent="-228600" algn="l" rtl="0">
              <a:lnSpc>
                <a:spcPct val="142000"/>
              </a:lnSpc>
              <a:spcBef>
                <a:spcPts val="0"/>
              </a:spcBef>
              <a:spcAft>
                <a:spcPts val="0"/>
              </a:spcAft>
              <a:buClr>
                <a:srgbClr val="4D4D4F"/>
              </a:buClr>
              <a:buSzPts val="667"/>
              <a:buNone/>
            </a:pPr>
            <a:r>
              <a:rPr lang="en"/>
              <a:t>=</a:t>
            </a:r>
            <a:endParaRPr/>
          </a:p>
        </p:txBody>
      </p:sp>
      <p:sp>
        <p:nvSpPr>
          <p:cNvPr id="1725" name="Google Shape;1725;p99"/>
          <p:cNvSpPr txBox="1">
            <a:spLocks noGrp="1"/>
          </p:cNvSpPr>
          <p:nvPr>
            <p:ph type="title" idx="4294967295"/>
          </p:nvPr>
        </p:nvSpPr>
        <p:spPr>
          <a:xfrm>
            <a:off x="813575" y="67513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Red Hat Display"/>
              <a:buNone/>
            </a:pPr>
            <a:r>
              <a:rPr lang="en" sz="2600">
                <a:latin typeface="Red Hat Display"/>
                <a:ea typeface="Red Hat Display"/>
                <a:cs typeface="Red Hat Display"/>
                <a:sym typeface="Red Hat Display"/>
              </a:rPr>
              <a:t>Quelques références universitaires...</a:t>
            </a:r>
            <a:endParaRPr sz="2600">
              <a:latin typeface="Red Hat Display"/>
              <a:ea typeface="Red Hat Display"/>
              <a:cs typeface="Red Hat Display"/>
              <a:sym typeface="Red Hat Display"/>
            </a:endParaRPr>
          </a:p>
        </p:txBody>
      </p:sp>
      <p:pic>
        <p:nvPicPr>
          <p:cNvPr id="1726" name="Google Shape;1726;p9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97793" y="1337912"/>
            <a:ext cx="8470056" cy="51114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1" name="Google Shape;1731;p100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700" cy="1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" sz="800" b="0" i="0" u="none" strike="noStrike" cap="none">
                <a:solidFill>
                  <a:srgbClr val="FFFFFF"/>
                </a:solidFill>
                <a:latin typeface="Red Hat Text Medium"/>
                <a:ea typeface="Red Hat Text Medium"/>
                <a:cs typeface="Red Hat Text Medium"/>
                <a:sym typeface="Red Hat Text Medium"/>
              </a:rPr>
              <a:t>41</a:t>
            </a:fld>
            <a:endParaRPr sz="800" b="0" i="0" u="none" strike="noStrike" cap="none">
              <a:solidFill>
                <a:srgbClr val="FFFFFF"/>
              </a:solidFill>
              <a:latin typeface="Red Hat Text Medium"/>
              <a:ea typeface="Red Hat Text Medium"/>
              <a:cs typeface="Red Hat Text Medium"/>
              <a:sym typeface="Red Hat Text Medium"/>
            </a:endParaRPr>
          </a:p>
        </p:txBody>
      </p:sp>
      <p:sp>
        <p:nvSpPr>
          <p:cNvPr id="1732" name="Google Shape;1732;p100"/>
          <p:cNvSpPr txBox="1">
            <a:spLocks noGrp="1"/>
          </p:cNvSpPr>
          <p:nvPr>
            <p:ph type="subTitle" idx="2"/>
          </p:nvPr>
        </p:nvSpPr>
        <p:spPr>
          <a:xfrm>
            <a:off x="5660525" y="2752400"/>
            <a:ext cx="4446300" cy="152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Red Hat is the world’s leading provider of enterprise open source software solutions. Award-winning support, training, and consulting services make Red Hat a trusted adviser to the Fortune 500. </a:t>
            </a:r>
            <a:endParaRPr/>
          </a:p>
        </p:txBody>
      </p:sp>
      <p:sp>
        <p:nvSpPr>
          <p:cNvPr id="1733" name="Google Shape;1733;p100"/>
          <p:cNvSpPr txBox="1">
            <a:spLocks noGrp="1"/>
          </p:cNvSpPr>
          <p:nvPr>
            <p:ph type="title"/>
          </p:nvPr>
        </p:nvSpPr>
        <p:spPr>
          <a:xfrm>
            <a:off x="5660525" y="568626"/>
            <a:ext cx="5736300" cy="19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r>
              <a:rPr lang="en"/>
              <a:t>Merci</a:t>
            </a:r>
            <a:endParaRPr/>
          </a:p>
        </p:txBody>
      </p:sp>
      <p:sp>
        <p:nvSpPr>
          <p:cNvPr id="1734" name="Google Shape;1734;p100"/>
          <p:cNvSpPr txBox="1">
            <a:spLocks noGrp="1"/>
          </p:cNvSpPr>
          <p:nvPr>
            <p:ph type="subTitle" idx="1"/>
          </p:nvPr>
        </p:nvSpPr>
        <p:spPr>
          <a:xfrm rot="5400000">
            <a:off x="-2138450" y="2138400"/>
            <a:ext cx="5148900" cy="87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2900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lang="en"/>
              <a:t>05 Novembre 2020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6" name="Google Shape;1096;p64"/>
          <p:cNvSpPr txBox="1">
            <a:spLocks noGrp="1"/>
          </p:cNvSpPr>
          <p:nvPr>
            <p:ph type="title" idx="4294967295"/>
          </p:nvPr>
        </p:nvSpPr>
        <p:spPr>
          <a:xfrm>
            <a:off x="690821" y="414914"/>
            <a:ext cx="111459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600" b="1">
                <a:latin typeface="Red Hat Text"/>
                <a:ea typeface="Red Hat Text"/>
                <a:cs typeface="Red Hat Text"/>
                <a:sym typeface="Red Hat Text"/>
              </a:rPr>
              <a:t>Red Hat Open Hybrid Cloud portfolio </a:t>
            </a:r>
            <a:endParaRPr sz="3600" b="1">
              <a:latin typeface="Red Hat Text"/>
              <a:ea typeface="Red Hat Text"/>
              <a:cs typeface="Red Hat Text"/>
              <a:sym typeface="Red Hat Text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600" b="1">
              <a:latin typeface="Red Hat Text"/>
              <a:ea typeface="Red Hat Text"/>
              <a:cs typeface="Red Hat Text"/>
              <a:sym typeface="Red Hat Text"/>
            </a:endParaRPr>
          </a:p>
        </p:txBody>
      </p:sp>
      <p:grpSp>
        <p:nvGrpSpPr>
          <p:cNvPr id="1097" name="Google Shape;1097;p64"/>
          <p:cNvGrpSpPr/>
          <p:nvPr/>
        </p:nvGrpSpPr>
        <p:grpSpPr>
          <a:xfrm>
            <a:off x="585075" y="1147300"/>
            <a:ext cx="10747090" cy="4737325"/>
            <a:chOff x="585075" y="1147300"/>
            <a:chExt cx="10747090" cy="4737325"/>
          </a:xfrm>
        </p:grpSpPr>
        <p:sp>
          <p:nvSpPr>
            <p:cNvPr id="1098" name="Google Shape;1098;p64"/>
            <p:cNvSpPr/>
            <p:nvPr/>
          </p:nvSpPr>
          <p:spPr>
            <a:xfrm>
              <a:off x="1234150" y="1147300"/>
              <a:ext cx="10092900" cy="2725200"/>
            </a:xfrm>
            <a:prstGeom prst="rect">
              <a:avLst/>
            </a:prstGeom>
            <a:noFill/>
            <a:ln w="28575" cap="flat" cmpd="sng">
              <a:solidFill>
                <a:srgbClr val="94C94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9" name="Google Shape;1099;p64"/>
            <p:cNvSpPr/>
            <p:nvPr/>
          </p:nvSpPr>
          <p:spPr>
            <a:xfrm>
              <a:off x="1239265" y="2904725"/>
              <a:ext cx="10092900" cy="2979900"/>
            </a:xfrm>
            <a:prstGeom prst="rect">
              <a:avLst/>
            </a:pr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0" name="Google Shape;1100;p64"/>
            <p:cNvSpPr/>
            <p:nvPr/>
          </p:nvSpPr>
          <p:spPr>
            <a:xfrm>
              <a:off x="1342375" y="4821631"/>
              <a:ext cx="9900900" cy="4452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1" name="Google Shape;1101;p64"/>
            <p:cNvSpPr/>
            <p:nvPr/>
          </p:nvSpPr>
          <p:spPr>
            <a:xfrm>
              <a:off x="1342375" y="3346645"/>
              <a:ext cx="9900900" cy="4452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2" name="Google Shape;1102;p64"/>
            <p:cNvSpPr/>
            <p:nvPr/>
          </p:nvSpPr>
          <p:spPr>
            <a:xfrm>
              <a:off x="1326707" y="2383331"/>
              <a:ext cx="9900900" cy="4452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3" name="Google Shape;1103;p64"/>
            <p:cNvSpPr/>
            <p:nvPr/>
          </p:nvSpPr>
          <p:spPr>
            <a:xfrm>
              <a:off x="585075" y="1147300"/>
              <a:ext cx="563100" cy="4737300"/>
            </a:xfrm>
            <a:prstGeom prst="rect">
              <a:avLst/>
            </a:prstGeom>
            <a:noFill/>
            <a:ln w="28575" cap="flat" cmpd="sng">
              <a:solidFill>
                <a:srgbClr val="02A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4" name="Google Shape;1104;p64"/>
            <p:cNvSpPr/>
            <p:nvPr/>
          </p:nvSpPr>
          <p:spPr>
            <a:xfrm rot="-5400000">
              <a:off x="-1412500" y="3291100"/>
              <a:ext cx="4575000" cy="4452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5" name="Google Shape;1105;p64"/>
            <p:cNvSpPr/>
            <p:nvPr/>
          </p:nvSpPr>
          <p:spPr>
            <a:xfrm>
              <a:off x="1342375" y="5344200"/>
              <a:ext cx="9900900" cy="44520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6" name="Google Shape;1106;p64"/>
            <p:cNvSpPr/>
            <p:nvPr/>
          </p:nvSpPr>
          <p:spPr>
            <a:xfrm>
              <a:off x="1326707" y="1229856"/>
              <a:ext cx="9900900" cy="4452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7" name="Google Shape;1107;p64"/>
            <p:cNvSpPr txBox="1"/>
            <p:nvPr/>
          </p:nvSpPr>
          <p:spPr>
            <a:xfrm>
              <a:off x="9354947" y="4439402"/>
              <a:ext cx="11355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" sz="1000" b="1" i="0" u="none" strike="noStrike" cap="none">
                  <a:solidFill>
                    <a:srgbClr val="434343"/>
                  </a:solidFill>
                  <a:latin typeface="Overpass"/>
                  <a:ea typeface="Overpass"/>
                  <a:cs typeface="Overpass"/>
                  <a:sym typeface="Overpass"/>
                </a:rPr>
                <a:t>Other public clouds</a:t>
              </a:r>
              <a:endParaRPr sz="1000" b="1" i="0" u="none" strike="noStrike" cap="none">
                <a:solidFill>
                  <a:srgbClr val="434343"/>
                </a:solidFill>
                <a:latin typeface="Overpass"/>
                <a:ea typeface="Overpass"/>
                <a:cs typeface="Overpass"/>
                <a:sym typeface="Overpass"/>
              </a:endParaRPr>
            </a:p>
          </p:txBody>
        </p:sp>
        <p:pic>
          <p:nvPicPr>
            <p:cNvPr id="1108" name="Google Shape;1108;p64"/>
            <p:cNvPicPr preferRelativeResize="0"/>
            <p:nvPr/>
          </p:nvPicPr>
          <p:blipFill rotWithShape="1">
            <a:blip r:embed="rId3">
              <a:alphaModFix amt="85000"/>
            </a:blip>
            <a:srcRect/>
            <a:stretch/>
          </p:blipFill>
          <p:spPr>
            <a:xfrm>
              <a:off x="8470542" y="4534605"/>
              <a:ext cx="971337" cy="15782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09" name="Google Shape;1109;p64"/>
            <p:cNvPicPr preferRelativeResize="0"/>
            <p:nvPr/>
          </p:nvPicPr>
          <p:blipFill rotWithShape="1">
            <a:blip r:embed="rId4">
              <a:alphaModFix amt="85000"/>
            </a:blip>
            <a:srcRect l="8340" t="29199" r="8340" b="19813"/>
            <a:stretch/>
          </p:blipFill>
          <p:spPr>
            <a:xfrm>
              <a:off x="6233897" y="4527040"/>
              <a:ext cx="861543" cy="17329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10" name="Google Shape;1110;p64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555658" y="4452799"/>
              <a:ext cx="1028870" cy="25206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11" name="Google Shape;1111;p64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2913505" y="4463956"/>
              <a:ext cx="868976" cy="2322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12" name="Google Shape;1112;p64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4044546" y="4463530"/>
              <a:ext cx="1231370" cy="2520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13" name="Google Shape;1113;p64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5261815" y="5424977"/>
              <a:ext cx="1231367" cy="30167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14" name="Google Shape;1114;p64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5432917" y="1322575"/>
              <a:ext cx="868967" cy="27186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15" name="Google Shape;1115;p64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2656413" y="2478611"/>
              <a:ext cx="861533" cy="28524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16" name="Google Shape;1116;p64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8170247" y="2436670"/>
              <a:ext cx="1396735" cy="2653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17" name="Google Shape;1117;p64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5492696" y="4905500"/>
              <a:ext cx="749408" cy="29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18" name="Google Shape;1118;p64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 rot="-5400000">
              <a:off x="463352" y="4651383"/>
              <a:ext cx="820798" cy="2971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19" name="Google Shape;1119;p64"/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 rot="-5400000">
              <a:off x="499969" y="1711150"/>
              <a:ext cx="754600" cy="2989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20" name="Google Shape;1120;p64"/>
            <p:cNvPicPr preferRelativeResize="0"/>
            <p:nvPr/>
          </p:nvPicPr>
          <p:blipFill rotWithShape="1">
            <a:blip r:embed="rId15">
              <a:alphaModFix/>
            </a:blip>
            <a:srcRect/>
            <a:stretch/>
          </p:blipFill>
          <p:spPr>
            <a:xfrm rot="-5400000">
              <a:off x="338690" y="3088422"/>
              <a:ext cx="1095103" cy="3313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21" name="Google Shape;1121;p64"/>
            <p:cNvPicPr preferRelativeResize="0"/>
            <p:nvPr/>
          </p:nvPicPr>
          <p:blipFill rotWithShape="1">
            <a:blip r:embed="rId16">
              <a:alphaModFix amt="85000"/>
            </a:blip>
            <a:srcRect/>
            <a:stretch/>
          </p:blipFill>
          <p:spPr>
            <a:xfrm>
              <a:off x="5574187" y="4514869"/>
              <a:ext cx="342335" cy="19763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22" name="Google Shape;1122;p64"/>
            <p:cNvPicPr preferRelativeResize="0"/>
            <p:nvPr/>
          </p:nvPicPr>
          <p:blipFill rotWithShape="1">
            <a:blip r:embed="rId17">
              <a:alphaModFix/>
            </a:blip>
            <a:srcRect/>
            <a:stretch/>
          </p:blipFill>
          <p:spPr>
            <a:xfrm>
              <a:off x="7356790" y="4485066"/>
              <a:ext cx="852423" cy="198237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123" name="Google Shape;1123;p64"/>
            <p:cNvCxnSpPr/>
            <p:nvPr/>
          </p:nvCxnSpPr>
          <p:spPr>
            <a:xfrm>
              <a:off x="1977120" y="1890409"/>
              <a:ext cx="86187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124" name="Google Shape;1124;p64"/>
            <p:cNvSpPr/>
            <p:nvPr/>
          </p:nvSpPr>
          <p:spPr>
            <a:xfrm>
              <a:off x="1342372" y="2998774"/>
              <a:ext cx="9900900" cy="2781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100" b="1" i="0" u="none" strike="noStrike" cap="none">
                  <a:solidFill>
                    <a:schemeClr val="dk1"/>
                  </a:solidFill>
                  <a:latin typeface="Red Hat Text"/>
                  <a:ea typeface="Red Hat Text"/>
                  <a:cs typeface="Red Hat Text"/>
                  <a:sym typeface="Red Hat Text"/>
                </a:rPr>
                <a:t>Red Hat Advanced Cluster Management for Kubernetes</a:t>
              </a:r>
              <a:endParaRPr sz="1100" b="1" i="0" u="none" strike="noStrike" cap="none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endParaRPr>
            </a:p>
          </p:txBody>
        </p:sp>
        <p:pic>
          <p:nvPicPr>
            <p:cNvPr id="1125" name="Google Shape;1125;p64"/>
            <p:cNvPicPr preferRelativeResize="0"/>
            <p:nvPr/>
          </p:nvPicPr>
          <p:blipFill rotWithShape="1">
            <a:blip r:embed="rId18">
              <a:alphaModFix/>
            </a:blip>
            <a:srcRect/>
            <a:stretch/>
          </p:blipFill>
          <p:spPr>
            <a:xfrm>
              <a:off x="1797277" y="1673300"/>
              <a:ext cx="431850" cy="431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26" name="Google Shape;1126;p64"/>
            <p:cNvPicPr preferRelativeResize="0"/>
            <p:nvPr/>
          </p:nvPicPr>
          <p:blipFill rotWithShape="1">
            <a:blip r:embed="rId19">
              <a:alphaModFix/>
            </a:blip>
            <a:srcRect/>
            <a:stretch/>
          </p:blipFill>
          <p:spPr>
            <a:xfrm>
              <a:off x="1795978" y="1699200"/>
              <a:ext cx="431850" cy="431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27" name="Google Shape;1127;p64"/>
            <p:cNvPicPr preferRelativeResize="0"/>
            <p:nvPr/>
          </p:nvPicPr>
          <p:blipFill rotWithShape="1">
            <a:blip r:embed="rId19">
              <a:alphaModFix/>
            </a:blip>
            <a:srcRect/>
            <a:stretch/>
          </p:blipFill>
          <p:spPr>
            <a:xfrm>
              <a:off x="2677378" y="1699200"/>
              <a:ext cx="431850" cy="431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28" name="Google Shape;1128;p64"/>
            <p:cNvPicPr preferRelativeResize="0"/>
            <p:nvPr/>
          </p:nvPicPr>
          <p:blipFill rotWithShape="1">
            <a:blip r:embed="rId19">
              <a:alphaModFix/>
            </a:blip>
            <a:srcRect/>
            <a:stretch/>
          </p:blipFill>
          <p:spPr>
            <a:xfrm>
              <a:off x="3558228" y="1699200"/>
              <a:ext cx="431850" cy="431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29" name="Google Shape;1129;p64"/>
            <p:cNvPicPr preferRelativeResize="0"/>
            <p:nvPr/>
          </p:nvPicPr>
          <p:blipFill rotWithShape="1">
            <a:blip r:embed="rId19">
              <a:alphaModFix/>
            </a:blip>
            <a:srcRect/>
            <a:stretch/>
          </p:blipFill>
          <p:spPr>
            <a:xfrm>
              <a:off x="4439053" y="1699200"/>
              <a:ext cx="431850" cy="431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30" name="Google Shape;1130;p64"/>
            <p:cNvPicPr preferRelativeResize="0"/>
            <p:nvPr/>
          </p:nvPicPr>
          <p:blipFill rotWithShape="1">
            <a:blip r:embed="rId19">
              <a:alphaModFix/>
            </a:blip>
            <a:srcRect/>
            <a:stretch/>
          </p:blipFill>
          <p:spPr>
            <a:xfrm>
              <a:off x="5319903" y="1699200"/>
              <a:ext cx="431850" cy="431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31" name="Google Shape;1131;p64"/>
            <p:cNvPicPr preferRelativeResize="0"/>
            <p:nvPr/>
          </p:nvPicPr>
          <p:blipFill rotWithShape="1">
            <a:blip r:embed="rId19">
              <a:alphaModFix/>
            </a:blip>
            <a:srcRect/>
            <a:stretch/>
          </p:blipFill>
          <p:spPr>
            <a:xfrm>
              <a:off x="6200741" y="1699200"/>
              <a:ext cx="431850" cy="431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32" name="Google Shape;1132;p64"/>
            <p:cNvPicPr preferRelativeResize="0"/>
            <p:nvPr/>
          </p:nvPicPr>
          <p:blipFill rotWithShape="1">
            <a:blip r:embed="rId19">
              <a:alphaModFix/>
            </a:blip>
            <a:srcRect/>
            <a:stretch/>
          </p:blipFill>
          <p:spPr>
            <a:xfrm>
              <a:off x="7081578" y="1699200"/>
              <a:ext cx="431850" cy="431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33" name="Google Shape;1133;p64"/>
            <p:cNvPicPr preferRelativeResize="0"/>
            <p:nvPr/>
          </p:nvPicPr>
          <p:blipFill rotWithShape="1">
            <a:blip r:embed="rId19">
              <a:alphaModFix/>
            </a:blip>
            <a:srcRect/>
            <a:stretch/>
          </p:blipFill>
          <p:spPr>
            <a:xfrm>
              <a:off x="7962428" y="1699200"/>
              <a:ext cx="431850" cy="431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34" name="Google Shape;1134;p64"/>
            <p:cNvPicPr preferRelativeResize="0"/>
            <p:nvPr/>
          </p:nvPicPr>
          <p:blipFill rotWithShape="1">
            <a:blip r:embed="rId19">
              <a:alphaModFix/>
            </a:blip>
            <a:srcRect/>
            <a:stretch/>
          </p:blipFill>
          <p:spPr>
            <a:xfrm>
              <a:off x="8852066" y="1699200"/>
              <a:ext cx="431850" cy="431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35" name="Google Shape;1135;p64"/>
            <p:cNvPicPr preferRelativeResize="0"/>
            <p:nvPr/>
          </p:nvPicPr>
          <p:blipFill rotWithShape="1">
            <a:blip r:embed="rId19">
              <a:alphaModFix/>
            </a:blip>
            <a:srcRect/>
            <a:stretch/>
          </p:blipFill>
          <p:spPr>
            <a:xfrm>
              <a:off x="9624941" y="1699200"/>
              <a:ext cx="431850" cy="431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36" name="Google Shape;1136;p64"/>
            <p:cNvPicPr preferRelativeResize="0"/>
            <p:nvPr/>
          </p:nvPicPr>
          <p:blipFill rotWithShape="1">
            <a:blip r:embed="rId19">
              <a:alphaModFix/>
            </a:blip>
            <a:srcRect/>
            <a:stretch/>
          </p:blipFill>
          <p:spPr>
            <a:xfrm>
              <a:off x="10397816" y="1699200"/>
              <a:ext cx="431850" cy="43185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137" name="Google Shape;1137;p64"/>
            <p:cNvCxnSpPr/>
            <p:nvPr/>
          </p:nvCxnSpPr>
          <p:spPr>
            <a:xfrm>
              <a:off x="2012478" y="2046930"/>
              <a:ext cx="0" cy="2427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1138" name="Google Shape;1138;p64"/>
            <p:cNvCxnSpPr/>
            <p:nvPr/>
          </p:nvCxnSpPr>
          <p:spPr>
            <a:xfrm>
              <a:off x="2893322" y="2046930"/>
              <a:ext cx="0" cy="2427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1139" name="Google Shape;1139;p64"/>
            <p:cNvCxnSpPr/>
            <p:nvPr/>
          </p:nvCxnSpPr>
          <p:spPr>
            <a:xfrm>
              <a:off x="3774134" y="2046930"/>
              <a:ext cx="0" cy="2427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1140" name="Google Shape;1140;p64"/>
            <p:cNvCxnSpPr/>
            <p:nvPr/>
          </p:nvCxnSpPr>
          <p:spPr>
            <a:xfrm>
              <a:off x="4654978" y="2046930"/>
              <a:ext cx="0" cy="2427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1141" name="Google Shape;1141;p64"/>
            <p:cNvCxnSpPr/>
            <p:nvPr/>
          </p:nvCxnSpPr>
          <p:spPr>
            <a:xfrm>
              <a:off x="5535823" y="2046930"/>
              <a:ext cx="0" cy="2427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1142" name="Google Shape;1142;p64"/>
            <p:cNvCxnSpPr/>
            <p:nvPr/>
          </p:nvCxnSpPr>
          <p:spPr>
            <a:xfrm>
              <a:off x="6416668" y="2046930"/>
              <a:ext cx="0" cy="2427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1143" name="Google Shape;1143;p64"/>
            <p:cNvCxnSpPr/>
            <p:nvPr/>
          </p:nvCxnSpPr>
          <p:spPr>
            <a:xfrm>
              <a:off x="7297512" y="2046930"/>
              <a:ext cx="0" cy="2427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1144" name="Google Shape;1144;p64"/>
            <p:cNvCxnSpPr/>
            <p:nvPr/>
          </p:nvCxnSpPr>
          <p:spPr>
            <a:xfrm>
              <a:off x="8178357" y="2046930"/>
              <a:ext cx="0" cy="2427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1145" name="Google Shape;1145;p64"/>
            <p:cNvCxnSpPr/>
            <p:nvPr/>
          </p:nvCxnSpPr>
          <p:spPr>
            <a:xfrm>
              <a:off x="9059201" y="2046930"/>
              <a:ext cx="0" cy="2427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1146" name="Google Shape;1146;p64"/>
            <p:cNvCxnSpPr/>
            <p:nvPr/>
          </p:nvCxnSpPr>
          <p:spPr>
            <a:xfrm>
              <a:off x="9840882" y="2046930"/>
              <a:ext cx="0" cy="2427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1147" name="Google Shape;1147;p64"/>
            <p:cNvCxnSpPr/>
            <p:nvPr/>
          </p:nvCxnSpPr>
          <p:spPr>
            <a:xfrm>
              <a:off x="10622562" y="2046930"/>
              <a:ext cx="0" cy="2427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pic>
          <p:nvPicPr>
            <p:cNvPr id="1148" name="Google Shape;1148;p64"/>
            <p:cNvPicPr preferRelativeResize="0"/>
            <p:nvPr/>
          </p:nvPicPr>
          <p:blipFill rotWithShape="1">
            <a:blip r:embed="rId20">
              <a:alphaModFix/>
            </a:blip>
            <a:srcRect/>
            <a:stretch/>
          </p:blipFill>
          <p:spPr>
            <a:xfrm>
              <a:off x="1858030" y="4141588"/>
              <a:ext cx="454853" cy="1814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49" name="Google Shape;1149;p64"/>
            <p:cNvPicPr preferRelativeResize="0"/>
            <p:nvPr/>
          </p:nvPicPr>
          <p:blipFill rotWithShape="1">
            <a:blip r:embed="rId21">
              <a:alphaModFix/>
            </a:blip>
            <a:srcRect/>
            <a:stretch/>
          </p:blipFill>
          <p:spPr>
            <a:xfrm>
              <a:off x="3100779" y="4050849"/>
              <a:ext cx="518085" cy="29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50" name="Google Shape;1150;p64"/>
            <p:cNvPicPr preferRelativeResize="0"/>
            <p:nvPr/>
          </p:nvPicPr>
          <p:blipFill rotWithShape="1">
            <a:blip r:embed="rId22">
              <a:alphaModFix/>
            </a:blip>
            <a:srcRect/>
            <a:stretch/>
          </p:blipFill>
          <p:spPr>
            <a:xfrm>
              <a:off x="4457777" y="4082225"/>
              <a:ext cx="404911" cy="3017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51" name="Google Shape;1151;p64"/>
            <p:cNvPicPr preferRelativeResize="0"/>
            <p:nvPr/>
          </p:nvPicPr>
          <p:blipFill rotWithShape="1">
            <a:blip r:embed="rId23">
              <a:alphaModFix/>
            </a:blip>
            <a:srcRect/>
            <a:stretch/>
          </p:blipFill>
          <p:spPr>
            <a:xfrm>
              <a:off x="5561402" y="4094134"/>
              <a:ext cx="371169" cy="27788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52" name="Google Shape;1152;p64"/>
            <p:cNvPicPr preferRelativeResize="0"/>
            <p:nvPr/>
          </p:nvPicPr>
          <p:blipFill rotWithShape="1">
            <a:blip r:embed="rId23">
              <a:alphaModFix/>
            </a:blip>
            <a:srcRect/>
            <a:stretch/>
          </p:blipFill>
          <p:spPr>
            <a:xfrm>
              <a:off x="6479301" y="4094134"/>
              <a:ext cx="371169" cy="27788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53" name="Google Shape;1153;p64"/>
            <p:cNvPicPr preferRelativeResize="0"/>
            <p:nvPr/>
          </p:nvPicPr>
          <p:blipFill rotWithShape="1">
            <a:blip r:embed="rId23">
              <a:alphaModFix/>
            </a:blip>
            <a:srcRect/>
            <a:stretch/>
          </p:blipFill>
          <p:spPr>
            <a:xfrm>
              <a:off x="7597428" y="4094134"/>
              <a:ext cx="371169" cy="27788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54" name="Google Shape;1154;p64"/>
            <p:cNvPicPr preferRelativeResize="0"/>
            <p:nvPr/>
          </p:nvPicPr>
          <p:blipFill rotWithShape="1">
            <a:blip r:embed="rId23">
              <a:alphaModFix/>
            </a:blip>
            <a:srcRect/>
            <a:stretch/>
          </p:blipFill>
          <p:spPr>
            <a:xfrm>
              <a:off x="8737848" y="4094134"/>
              <a:ext cx="371169" cy="27788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55" name="Google Shape;1155;p64"/>
            <p:cNvPicPr preferRelativeResize="0"/>
            <p:nvPr/>
          </p:nvPicPr>
          <p:blipFill rotWithShape="1">
            <a:blip r:embed="rId23">
              <a:alphaModFix/>
            </a:blip>
            <a:srcRect/>
            <a:stretch/>
          </p:blipFill>
          <p:spPr>
            <a:xfrm>
              <a:off x="9737122" y="4094134"/>
              <a:ext cx="371169" cy="27788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56" name="Google Shape;1156;p64"/>
            <p:cNvSpPr txBox="1"/>
            <p:nvPr/>
          </p:nvSpPr>
          <p:spPr>
            <a:xfrm>
              <a:off x="10422512" y="4417100"/>
              <a:ext cx="731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" sz="1000" b="1" i="0" u="none" strike="noStrike" cap="none">
                  <a:solidFill>
                    <a:srgbClr val="434343"/>
                  </a:solidFill>
                  <a:latin typeface="Overpass"/>
                  <a:ea typeface="Overpass"/>
                  <a:cs typeface="Overpass"/>
                  <a:sym typeface="Overpass"/>
                </a:rPr>
                <a:t>Edge</a:t>
              </a:r>
              <a:endParaRPr sz="1000" b="1" i="0" u="none" strike="noStrike" cap="none">
                <a:solidFill>
                  <a:srgbClr val="434343"/>
                </a:solidFill>
                <a:latin typeface="Overpass"/>
                <a:ea typeface="Overpass"/>
                <a:cs typeface="Overpass"/>
                <a:sym typeface="Overpass"/>
              </a:endParaRPr>
            </a:p>
          </p:txBody>
        </p:sp>
        <p:pic>
          <p:nvPicPr>
            <p:cNvPr id="1157" name="Google Shape;1157;p64"/>
            <p:cNvPicPr preferRelativeResize="0"/>
            <p:nvPr/>
          </p:nvPicPr>
          <p:blipFill rotWithShape="1">
            <a:blip r:embed="rId24">
              <a:alphaModFix/>
            </a:blip>
            <a:srcRect/>
            <a:stretch/>
          </p:blipFill>
          <p:spPr>
            <a:xfrm>
              <a:off x="5462448" y="2468201"/>
              <a:ext cx="809904" cy="2964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58" name="Google Shape;1158;p64"/>
            <p:cNvPicPr preferRelativeResize="0"/>
            <p:nvPr/>
          </p:nvPicPr>
          <p:blipFill rotWithShape="1">
            <a:blip r:embed="rId25">
              <a:alphaModFix/>
            </a:blip>
            <a:srcRect/>
            <a:stretch/>
          </p:blipFill>
          <p:spPr>
            <a:xfrm>
              <a:off x="10479125" y="3984596"/>
              <a:ext cx="618450" cy="3433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59" name="Google Shape;1159;p64"/>
            <p:cNvPicPr preferRelativeResize="0"/>
            <p:nvPr/>
          </p:nvPicPr>
          <p:blipFill rotWithShape="1">
            <a:blip r:embed="rId26">
              <a:alphaModFix/>
            </a:blip>
            <a:srcRect t="33382" b="35210"/>
            <a:stretch/>
          </p:blipFill>
          <p:spPr>
            <a:xfrm>
              <a:off x="5230650" y="3380582"/>
              <a:ext cx="1231375" cy="38674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160" name="Google Shape;1160;p64"/>
          <p:cNvPicPr preferRelativeResize="0"/>
          <p:nvPr/>
        </p:nvPicPr>
        <p:blipFill rotWithShape="1">
          <a:blip r:embed="rId27">
            <a:alphaModFix/>
          </a:blip>
          <a:srcRect t="19" b="19"/>
          <a:stretch/>
        </p:blipFill>
        <p:spPr>
          <a:xfrm>
            <a:off x="11332166" y="2906728"/>
            <a:ext cx="617903" cy="617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1" name="Google Shape;1161;p64"/>
          <p:cNvPicPr preferRelativeResize="0"/>
          <p:nvPr/>
        </p:nvPicPr>
        <p:blipFill rotWithShape="1">
          <a:blip r:embed="rId28">
            <a:alphaModFix/>
          </a:blip>
          <a:srcRect t="19" b="28"/>
          <a:stretch/>
        </p:blipFill>
        <p:spPr>
          <a:xfrm>
            <a:off x="11332170" y="1147296"/>
            <a:ext cx="471782" cy="4715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2" name="Google Shape;1162;p64"/>
          <p:cNvPicPr preferRelativeResize="0"/>
          <p:nvPr/>
        </p:nvPicPr>
        <p:blipFill rotWithShape="1">
          <a:blip r:embed="rId29">
            <a:alphaModFix/>
          </a:blip>
          <a:srcRect t="9" b="8"/>
          <a:stretch/>
        </p:blipFill>
        <p:spPr>
          <a:xfrm>
            <a:off x="2" y="1147293"/>
            <a:ext cx="569546" cy="5694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65"/>
          <p:cNvSpPr txBox="1"/>
          <p:nvPr/>
        </p:nvSpPr>
        <p:spPr>
          <a:xfrm>
            <a:off x="1222600" y="2235367"/>
            <a:ext cx="97468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67"/>
              <a:buFont typeface="Arial"/>
              <a:buNone/>
            </a:pPr>
            <a:r>
              <a:rPr lang="en" sz="4267" i="0" u="none" strike="noStrike" cap="none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Software Defined Storage</a:t>
            </a:r>
            <a:endParaRPr sz="2400" i="0" u="none" strike="noStrike" cap="none">
              <a:solidFill>
                <a:schemeClr val="dk1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</p:txBody>
      </p:sp>
      <p:sp>
        <p:nvSpPr>
          <p:cNvPr id="1168" name="Google Shape;1168;p65"/>
          <p:cNvSpPr txBox="1"/>
          <p:nvPr/>
        </p:nvSpPr>
        <p:spPr>
          <a:xfrm>
            <a:off x="1584600" y="3339467"/>
            <a:ext cx="9029600" cy="3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3" name="Google Shape;1173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51267" y="1876425"/>
            <a:ext cx="8154758" cy="4286825"/>
          </a:xfrm>
          <a:prstGeom prst="rect">
            <a:avLst/>
          </a:prstGeom>
          <a:noFill/>
          <a:ln>
            <a:noFill/>
          </a:ln>
        </p:spPr>
      </p:pic>
      <p:sp>
        <p:nvSpPr>
          <p:cNvPr id="1174" name="Google Shape;1174;p66"/>
          <p:cNvSpPr txBox="1"/>
          <p:nvPr/>
        </p:nvSpPr>
        <p:spPr>
          <a:xfrm>
            <a:off x="1852500" y="867725"/>
            <a:ext cx="103395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" sz="2600" b="0" i="0" u="none" strike="noStrike" cap="non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Du stockage traditionnel … au Software Defined Storage…</a:t>
            </a:r>
            <a:endParaRPr sz="2600" b="0" i="0" u="none" strike="noStrike" cap="none">
              <a:solidFill>
                <a:schemeClr val="dk1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</p:txBody>
      </p:sp>
      <p:sp>
        <p:nvSpPr>
          <p:cNvPr id="1175" name="Google Shape;1175;p66"/>
          <p:cNvSpPr txBox="1">
            <a:spLocks noGrp="1"/>
          </p:cNvSpPr>
          <p:nvPr>
            <p:ph type="subTitle" idx="1"/>
          </p:nvPr>
        </p:nvSpPr>
        <p:spPr>
          <a:xfrm>
            <a:off x="447775" y="55441"/>
            <a:ext cx="5148900" cy="816300"/>
          </a:xfrm>
          <a:prstGeom prst="rect">
            <a:avLst/>
          </a:prstGeom>
        </p:spPr>
        <p:txBody>
          <a:bodyPr spcFirstLastPara="1" wrap="square" lIns="438900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6" name="Google Shape;1176;p66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700" cy="143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1177" name="Google Shape;1177;p66"/>
          <p:cNvSpPr txBox="1">
            <a:spLocks noGrp="1"/>
          </p:cNvSpPr>
          <p:nvPr>
            <p:ph type="subTitle" idx="2"/>
          </p:nvPr>
        </p:nvSpPr>
        <p:spPr>
          <a:xfrm>
            <a:off x="885050" y="6169550"/>
            <a:ext cx="8002500" cy="5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2" name="Google Shape;1182;p67"/>
          <p:cNvSpPr txBox="1"/>
          <p:nvPr/>
        </p:nvSpPr>
        <p:spPr>
          <a:xfrm>
            <a:off x="1752600" y="946000"/>
            <a:ext cx="8686800" cy="9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0" i="0" u="none" strike="noStrike" cap="non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SDS Benefits</a:t>
            </a:r>
            <a:endParaRPr sz="2600" b="0" i="0" u="none" strike="noStrike" cap="none">
              <a:solidFill>
                <a:schemeClr val="dk1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67" b="0" i="0" u="none" strike="noStrike" cap="none">
              <a:solidFill>
                <a:schemeClr val="dk1"/>
              </a:solidFill>
              <a:latin typeface="Overpass Light"/>
              <a:ea typeface="Overpass Light"/>
              <a:cs typeface="Overpass Light"/>
              <a:sym typeface="Overpass Light"/>
            </a:endParaRPr>
          </a:p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67" b="0" i="0" u="none" strike="noStrike" cap="none">
              <a:solidFill>
                <a:schemeClr val="dk1"/>
              </a:solidFill>
              <a:latin typeface="Overpass Light"/>
              <a:ea typeface="Overpass Light"/>
              <a:cs typeface="Overpass Light"/>
              <a:sym typeface="Overpass Light"/>
            </a:endParaRPr>
          </a:p>
        </p:txBody>
      </p:sp>
      <p:sp>
        <p:nvSpPr>
          <p:cNvPr id="1183" name="Google Shape;1183;p67"/>
          <p:cNvSpPr txBox="1"/>
          <p:nvPr/>
        </p:nvSpPr>
        <p:spPr>
          <a:xfrm>
            <a:off x="447775" y="55440"/>
            <a:ext cx="5148800" cy="8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8900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33" b="0" i="0" u="none" strike="noStrike" cap="none">
                <a:solidFill>
                  <a:srgbClr val="EE0000"/>
                </a:solidFill>
                <a:latin typeface="Overpass SemiBold"/>
                <a:ea typeface="Overpass SemiBold"/>
                <a:cs typeface="Overpass SemiBold"/>
                <a:sym typeface="Overpass SemiBold"/>
              </a:rPr>
              <a:t>Red Hat Ceph Storage</a:t>
            </a:r>
            <a:endParaRPr sz="933">
              <a:solidFill>
                <a:srgbClr val="EE0000"/>
              </a:solidFill>
              <a:latin typeface="Overpass SemiBold"/>
              <a:ea typeface="Overpass SemiBold"/>
              <a:cs typeface="Overpass SemiBold"/>
              <a:sym typeface="Overpass SemiBold"/>
            </a:endParaRPr>
          </a:p>
        </p:txBody>
      </p:sp>
      <p:pic>
        <p:nvPicPr>
          <p:cNvPr id="1184" name="Google Shape;1184;p67" descr="Shape 206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8956" y="3008997"/>
            <a:ext cx="12245480" cy="8224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5" name="Google Shape;1185;p67" descr="Shape 206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8956" y="3939582"/>
            <a:ext cx="12245480" cy="8224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6" name="Google Shape;1186;p67" descr="Shape 206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8956" y="4864110"/>
            <a:ext cx="12245480" cy="8224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7" name="Google Shape;1187;p67" descr="Shape 20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8956" y="2093463"/>
            <a:ext cx="12245480" cy="822484"/>
          </a:xfrm>
          <a:prstGeom prst="rect">
            <a:avLst/>
          </a:prstGeom>
          <a:noFill/>
          <a:ln>
            <a:noFill/>
          </a:ln>
        </p:spPr>
      </p:pic>
      <p:sp>
        <p:nvSpPr>
          <p:cNvPr id="1188" name="Google Shape;1188;p67"/>
          <p:cNvSpPr txBox="1"/>
          <p:nvPr/>
        </p:nvSpPr>
        <p:spPr>
          <a:xfrm>
            <a:off x="110028" y="2119541"/>
            <a:ext cx="3504800" cy="7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25" tIns="121825" rIns="121825" bIns="1218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 b="1">
                <a:solidFill>
                  <a:srgbClr val="FFFFFF"/>
                </a:solidFill>
                <a:latin typeface="Red Hat Text"/>
                <a:ea typeface="Red Hat Text"/>
                <a:cs typeface="Red Hat Text"/>
                <a:sym typeface="Red Hat Text"/>
              </a:rPr>
              <a:t>PROPRIETARY</a:t>
            </a:r>
            <a:endParaRPr sz="12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 b="1">
                <a:solidFill>
                  <a:srgbClr val="FFFFFF"/>
                </a:solidFill>
                <a:latin typeface="Red Hat Text"/>
                <a:ea typeface="Red Hat Text"/>
                <a:cs typeface="Red Hat Text"/>
                <a:sym typeface="Red Hat Text"/>
              </a:rPr>
              <a:t>HARDWARE</a:t>
            </a:r>
            <a:endParaRPr sz="12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189" name="Google Shape;1189;p67"/>
          <p:cNvSpPr txBox="1"/>
          <p:nvPr/>
        </p:nvSpPr>
        <p:spPr>
          <a:xfrm>
            <a:off x="110028" y="3030793"/>
            <a:ext cx="3504800" cy="7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25" tIns="121825" rIns="121825" bIns="1218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 b="1">
                <a:solidFill>
                  <a:srgbClr val="FFFFFF"/>
                </a:solidFill>
                <a:latin typeface="Red Hat Text"/>
                <a:ea typeface="Red Hat Text"/>
                <a:cs typeface="Red Hat Text"/>
                <a:sym typeface="Red Hat Text"/>
              </a:rPr>
              <a:t>SCALE-UP</a:t>
            </a:r>
            <a:endParaRPr sz="12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 b="1">
                <a:solidFill>
                  <a:srgbClr val="FFFFFF"/>
                </a:solidFill>
                <a:latin typeface="Red Hat Text"/>
                <a:ea typeface="Red Hat Text"/>
                <a:cs typeface="Red Hat Text"/>
                <a:sym typeface="Red Hat Text"/>
              </a:rPr>
              <a:t>ARCHITECTURE</a:t>
            </a:r>
            <a:endParaRPr sz="12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190" name="Google Shape;1190;p67"/>
          <p:cNvSpPr txBox="1"/>
          <p:nvPr/>
        </p:nvSpPr>
        <p:spPr>
          <a:xfrm>
            <a:off x="110028" y="3962900"/>
            <a:ext cx="3504800" cy="7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25" tIns="121825" rIns="121825" bIns="1218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 b="1">
                <a:solidFill>
                  <a:srgbClr val="FFFFFF"/>
                </a:solidFill>
                <a:latin typeface="Red Hat Text"/>
                <a:ea typeface="Red Hat Text"/>
                <a:cs typeface="Red Hat Text"/>
                <a:sym typeface="Red Hat Text"/>
              </a:rPr>
              <a:t>HARDWARE-BASED</a:t>
            </a:r>
            <a:endParaRPr sz="12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 b="1">
                <a:solidFill>
                  <a:srgbClr val="FFFFFF"/>
                </a:solidFill>
                <a:latin typeface="Red Hat Text"/>
                <a:ea typeface="Red Hat Text"/>
                <a:cs typeface="Red Hat Text"/>
                <a:sym typeface="Red Hat Text"/>
              </a:rPr>
              <a:t>INTELLIGENCE</a:t>
            </a:r>
            <a:endParaRPr sz="12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191" name="Google Shape;1191;p67"/>
          <p:cNvSpPr txBox="1"/>
          <p:nvPr/>
        </p:nvSpPr>
        <p:spPr>
          <a:xfrm>
            <a:off x="110028" y="4899792"/>
            <a:ext cx="3504800" cy="7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25" tIns="121825" rIns="121825" bIns="1218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 b="1">
                <a:solidFill>
                  <a:srgbClr val="FFFFFF"/>
                </a:solidFill>
                <a:latin typeface="Red Hat Text"/>
                <a:ea typeface="Red Hat Text"/>
                <a:cs typeface="Red Hat Text"/>
                <a:sym typeface="Red Hat Text"/>
              </a:rPr>
              <a:t>CLOSED DEVELOPMENT</a:t>
            </a:r>
            <a:endParaRPr sz="12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 b="1">
                <a:solidFill>
                  <a:srgbClr val="FFFFFF"/>
                </a:solidFill>
                <a:latin typeface="Red Hat Text"/>
                <a:ea typeface="Red Hat Text"/>
                <a:cs typeface="Red Hat Text"/>
                <a:sym typeface="Red Hat Text"/>
              </a:rPr>
              <a:t>PROCESS</a:t>
            </a:r>
            <a:endParaRPr sz="12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192" name="Google Shape;1192;p67"/>
          <p:cNvSpPr txBox="1"/>
          <p:nvPr/>
        </p:nvSpPr>
        <p:spPr>
          <a:xfrm>
            <a:off x="3891863" y="2119541"/>
            <a:ext cx="3504800" cy="7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25" tIns="121825" rIns="121825" bIns="1218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 b="1">
                <a:solidFill>
                  <a:srgbClr val="FFFFFF"/>
                </a:solidFill>
                <a:latin typeface="Red Hat Text"/>
                <a:ea typeface="Red Hat Text"/>
                <a:cs typeface="Red Hat Text"/>
                <a:sym typeface="Red Hat Text"/>
              </a:rPr>
              <a:t>Common,</a:t>
            </a:r>
            <a:endParaRPr sz="12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 b="1">
                <a:solidFill>
                  <a:srgbClr val="FFFFFF"/>
                </a:solidFill>
                <a:latin typeface="Red Hat Text"/>
                <a:ea typeface="Red Hat Text"/>
                <a:cs typeface="Red Hat Text"/>
                <a:sym typeface="Red Hat Text"/>
              </a:rPr>
              <a:t>off-the-shelf hardware</a:t>
            </a:r>
            <a:endParaRPr sz="12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193" name="Google Shape;1193;p67"/>
          <p:cNvSpPr txBox="1"/>
          <p:nvPr/>
        </p:nvSpPr>
        <p:spPr>
          <a:xfrm>
            <a:off x="3891863" y="3043327"/>
            <a:ext cx="3504800" cy="7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25" tIns="121825" rIns="121825" bIns="1218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 b="1">
                <a:solidFill>
                  <a:srgbClr val="FFFFFF"/>
                </a:solidFill>
                <a:latin typeface="Red Hat Text"/>
                <a:ea typeface="Red Hat Text"/>
                <a:cs typeface="Red Hat Text"/>
                <a:sym typeface="Red Hat Text"/>
              </a:rPr>
              <a:t>Scale-out</a:t>
            </a:r>
            <a:endParaRPr sz="12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 b="1">
                <a:solidFill>
                  <a:srgbClr val="FFFFFF"/>
                </a:solidFill>
                <a:latin typeface="Red Hat Text"/>
                <a:ea typeface="Red Hat Text"/>
                <a:cs typeface="Red Hat Text"/>
                <a:sym typeface="Red Hat Text"/>
              </a:rPr>
              <a:t>architecture</a:t>
            </a:r>
            <a:endParaRPr sz="12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194" name="Google Shape;1194;p67"/>
          <p:cNvSpPr txBox="1"/>
          <p:nvPr/>
        </p:nvSpPr>
        <p:spPr>
          <a:xfrm>
            <a:off x="3891863" y="3969167"/>
            <a:ext cx="3504800" cy="7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25" tIns="121825" rIns="121825" bIns="1218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 b="1">
                <a:solidFill>
                  <a:srgbClr val="FFFFFF"/>
                </a:solidFill>
                <a:latin typeface="Red Hat Text"/>
                <a:ea typeface="Red Hat Text"/>
                <a:cs typeface="Red Hat Text"/>
                <a:sym typeface="Red Hat Text"/>
              </a:rPr>
              <a:t>Software-based</a:t>
            </a:r>
            <a:endParaRPr sz="12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 b="1">
                <a:solidFill>
                  <a:srgbClr val="FFFFFF"/>
                </a:solidFill>
                <a:latin typeface="Red Hat Text"/>
                <a:ea typeface="Red Hat Text"/>
                <a:cs typeface="Red Hat Text"/>
                <a:sym typeface="Red Hat Text"/>
              </a:rPr>
              <a:t>intelligence</a:t>
            </a:r>
            <a:endParaRPr sz="12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195" name="Google Shape;1195;p67"/>
          <p:cNvSpPr txBox="1"/>
          <p:nvPr/>
        </p:nvSpPr>
        <p:spPr>
          <a:xfrm>
            <a:off x="3891863" y="4906060"/>
            <a:ext cx="3504800" cy="7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25" tIns="121825" rIns="121825" bIns="1218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 b="1">
                <a:solidFill>
                  <a:srgbClr val="FFFFFF"/>
                </a:solidFill>
                <a:latin typeface="Red Hat Text"/>
                <a:ea typeface="Red Hat Text"/>
                <a:cs typeface="Red Hat Text"/>
                <a:sym typeface="Red Hat Text"/>
              </a:rPr>
              <a:t>Open development</a:t>
            </a:r>
            <a:endParaRPr sz="12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 b="1">
                <a:solidFill>
                  <a:srgbClr val="FFFFFF"/>
                </a:solidFill>
                <a:latin typeface="Red Hat Text"/>
                <a:ea typeface="Red Hat Text"/>
                <a:cs typeface="Red Hat Text"/>
                <a:sym typeface="Red Hat Text"/>
              </a:rPr>
              <a:t>process</a:t>
            </a:r>
            <a:endParaRPr sz="12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196" name="Google Shape;1196;p67"/>
          <p:cNvSpPr txBox="1"/>
          <p:nvPr/>
        </p:nvSpPr>
        <p:spPr>
          <a:xfrm>
            <a:off x="7604468" y="2248884"/>
            <a:ext cx="4335600" cy="5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25" tIns="121825" rIns="121825" bIns="1218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>
                <a:solidFill>
                  <a:srgbClr val="004152"/>
                </a:solidFill>
                <a:latin typeface="Red Hat Text"/>
                <a:ea typeface="Red Hat Text"/>
                <a:cs typeface="Red Hat Text"/>
                <a:sym typeface="Red Hat Text"/>
              </a:rPr>
              <a:t>Lower cost, standardized supply chain</a:t>
            </a:r>
            <a:endParaRPr sz="12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197" name="Google Shape;1197;p67"/>
          <p:cNvSpPr txBox="1"/>
          <p:nvPr/>
        </p:nvSpPr>
        <p:spPr>
          <a:xfrm>
            <a:off x="7604468" y="3202261"/>
            <a:ext cx="4335600" cy="5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25" tIns="121825" rIns="121825" bIns="1218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>
                <a:solidFill>
                  <a:srgbClr val="004152"/>
                </a:solidFill>
                <a:latin typeface="Red Hat Text"/>
                <a:ea typeface="Red Hat Text"/>
                <a:cs typeface="Red Hat Text"/>
                <a:sym typeface="Red Hat Text"/>
              </a:rPr>
              <a:t>Increased operational flexibility</a:t>
            </a:r>
            <a:endParaRPr sz="12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198" name="Google Shape;1198;p67"/>
          <p:cNvSpPr txBox="1"/>
          <p:nvPr/>
        </p:nvSpPr>
        <p:spPr>
          <a:xfrm>
            <a:off x="7604468" y="3964676"/>
            <a:ext cx="4335600" cy="7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25" tIns="121825" rIns="121825" bIns="1218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>
                <a:solidFill>
                  <a:srgbClr val="004152"/>
                </a:solidFill>
                <a:latin typeface="Red Hat Text"/>
                <a:ea typeface="Red Hat Text"/>
                <a:cs typeface="Red Hat Text"/>
                <a:sym typeface="Red Hat Text"/>
              </a:rPr>
              <a:t>More programmability, agility,</a:t>
            </a:r>
            <a:endParaRPr sz="12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>
                <a:solidFill>
                  <a:srgbClr val="004152"/>
                </a:solidFill>
                <a:latin typeface="Red Hat Text"/>
                <a:ea typeface="Red Hat Text"/>
                <a:cs typeface="Red Hat Text"/>
                <a:sym typeface="Red Hat Text"/>
              </a:rPr>
              <a:t>and control</a:t>
            </a:r>
            <a:endParaRPr sz="12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199" name="Google Shape;1199;p67"/>
          <p:cNvSpPr txBox="1"/>
          <p:nvPr/>
        </p:nvSpPr>
        <p:spPr>
          <a:xfrm>
            <a:off x="7604468" y="4901224"/>
            <a:ext cx="4335600" cy="7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25" tIns="121825" rIns="121825" bIns="1218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>
                <a:solidFill>
                  <a:srgbClr val="004152"/>
                </a:solidFill>
                <a:latin typeface="Red Hat Text"/>
                <a:ea typeface="Red Hat Text"/>
                <a:cs typeface="Red Hat Text"/>
                <a:sym typeface="Red Hat Text"/>
              </a:rPr>
              <a:t>More flexible, well-integrated</a:t>
            </a:r>
            <a:endParaRPr sz="12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>
                <a:solidFill>
                  <a:srgbClr val="004152"/>
                </a:solidFill>
                <a:latin typeface="Red Hat Text"/>
                <a:ea typeface="Red Hat Text"/>
                <a:cs typeface="Red Hat Text"/>
                <a:sym typeface="Red Hat Text"/>
              </a:rPr>
              <a:t>technology</a:t>
            </a:r>
            <a:endParaRPr sz="12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4" name="Google Shape;1204;p68"/>
          <p:cNvSpPr txBox="1"/>
          <p:nvPr/>
        </p:nvSpPr>
        <p:spPr>
          <a:xfrm>
            <a:off x="455180" y="1021623"/>
            <a:ext cx="5386800" cy="6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Overpass Light"/>
              <a:buNone/>
            </a:pPr>
            <a:r>
              <a:rPr lang="en" sz="2133">
                <a:solidFill>
                  <a:srgbClr val="000000"/>
                </a:solidFill>
                <a:latin typeface="Red Hat Text"/>
                <a:ea typeface="Red Hat Text"/>
                <a:cs typeface="Red Hat Text"/>
                <a:sym typeface="Red Hat Text"/>
              </a:rPr>
              <a:t>APPLIANCE-BASED STORAGE</a:t>
            </a:r>
            <a:endParaRPr sz="24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205" name="Google Shape;1205;p68"/>
          <p:cNvSpPr txBox="1"/>
          <p:nvPr/>
        </p:nvSpPr>
        <p:spPr>
          <a:xfrm>
            <a:off x="1103427" y="3658755"/>
            <a:ext cx="4839600" cy="19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Overpass Light"/>
              <a:buNone/>
            </a:pPr>
            <a:r>
              <a:rPr lang="en" sz="2133">
                <a:solidFill>
                  <a:srgbClr val="000000"/>
                </a:solidFill>
                <a:latin typeface="Red Hat Text"/>
                <a:ea typeface="Red Hat Text"/>
                <a:cs typeface="Red Hat Text"/>
                <a:sym typeface="Red Hat Text"/>
              </a:rPr>
              <a:t> Purchase Appliance every 3-5 years</a:t>
            </a:r>
            <a:endParaRPr sz="24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380990" marR="0" lvl="1" indent="-148163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7"/>
              <a:buFont typeface="Overpass Light"/>
              <a:buNone/>
            </a:pPr>
            <a:r>
              <a:rPr lang="en" sz="1467" i="1" u="sng" strike="noStrike" cap="none">
                <a:solidFill>
                  <a:srgbClr val="000000"/>
                </a:solidFill>
                <a:latin typeface="Red Hat Text"/>
                <a:ea typeface="Red Hat Text"/>
                <a:cs typeface="Red Hat Text"/>
                <a:sym typeface="Red Hat Text"/>
              </a:rPr>
              <a:t>Proprietary</a:t>
            </a:r>
            <a:r>
              <a:rPr lang="en" sz="1467" i="0" u="none" strike="noStrike" cap="none">
                <a:solidFill>
                  <a:srgbClr val="000000"/>
                </a:solidFill>
                <a:latin typeface="Red Hat Text"/>
                <a:ea typeface="Red Hat Text"/>
                <a:cs typeface="Red Hat Text"/>
                <a:sym typeface="Red Hat Text"/>
              </a:rPr>
              <a:t> HW + SW</a:t>
            </a:r>
            <a:endParaRPr sz="2400" i="0" u="none" strike="noStrike" cap="none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380990" marR="0" lvl="1" indent="-148163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7"/>
              <a:buFont typeface="Overpass Light"/>
              <a:buNone/>
            </a:pPr>
            <a:r>
              <a:rPr lang="en" sz="1467" i="0" u="none" strike="noStrike" cap="none">
                <a:solidFill>
                  <a:srgbClr val="000000"/>
                </a:solidFill>
                <a:latin typeface="Red Hat Text"/>
                <a:ea typeface="Red Hat Text"/>
                <a:cs typeface="Red Hat Text"/>
                <a:sym typeface="Red Hat Text"/>
              </a:rPr>
              <a:t>Software is basically </a:t>
            </a:r>
            <a:r>
              <a:rPr lang="en" sz="1467" i="1" u="sng" strike="noStrike" cap="none">
                <a:solidFill>
                  <a:srgbClr val="000000"/>
                </a:solidFill>
                <a:latin typeface="Red Hat Text"/>
                <a:ea typeface="Red Hat Text"/>
                <a:cs typeface="Red Hat Text"/>
                <a:sym typeface="Red Hat Text"/>
              </a:rPr>
              <a:t>repurchased</a:t>
            </a:r>
            <a:r>
              <a:rPr lang="en" sz="1467" i="0" u="none" strike="noStrike" cap="none">
                <a:solidFill>
                  <a:srgbClr val="000000"/>
                </a:solidFill>
                <a:latin typeface="Red Hat Text"/>
                <a:ea typeface="Red Hat Text"/>
                <a:cs typeface="Red Hat Text"/>
                <a:sym typeface="Red Hat Text"/>
              </a:rPr>
              <a:t> with refresh</a:t>
            </a:r>
            <a:endParaRPr sz="2400" i="0" u="none" strike="noStrike" cap="none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Overpass Light"/>
              <a:buNone/>
            </a:pPr>
            <a:r>
              <a:rPr lang="en" sz="2133">
                <a:solidFill>
                  <a:srgbClr val="000000"/>
                </a:solidFill>
                <a:latin typeface="Red Hat Text"/>
                <a:ea typeface="Red Hat Text"/>
                <a:cs typeface="Red Hat Text"/>
                <a:sym typeface="Red Hat Text"/>
              </a:rPr>
              <a:t> Appreciating Support YoY</a:t>
            </a:r>
            <a:endParaRPr sz="24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380990" marR="0" lvl="1" indent="-148163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7"/>
              <a:buFont typeface="Overpass Light"/>
              <a:buNone/>
            </a:pPr>
            <a:r>
              <a:rPr lang="en" sz="1467" i="0" u="none" strike="noStrike" cap="none">
                <a:solidFill>
                  <a:srgbClr val="000000"/>
                </a:solidFill>
                <a:latin typeface="Red Hat Text"/>
                <a:ea typeface="Red Hat Text"/>
                <a:cs typeface="Red Hat Text"/>
                <a:sym typeface="Red Hat Text"/>
              </a:rPr>
              <a:t>To incent HW+SW refresh</a:t>
            </a:r>
            <a:endParaRPr sz="2400" i="0" u="none" strike="noStrike" cap="none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Overpass Light"/>
              <a:buNone/>
            </a:pPr>
            <a:r>
              <a:rPr lang="en" sz="2133">
                <a:solidFill>
                  <a:srgbClr val="000000"/>
                </a:solidFill>
                <a:latin typeface="Red Hat Text"/>
                <a:ea typeface="Red Hat Text"/>
                <a:cs typeface="Red Hat Text"/>
                <a:sym typeface="Red Hat Text"/>
              </a:rPr>
              <a:t> Proprietary HW</a:t>
            </a:r>
            <a:endParaRPr sz="2133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206" name="Google Shape;1206;p68"/>
          <p:cNvSpPr txBox="1"/>
          <p:nvPr/>
        </p:nvSpPr>
        <p:spPr>
          <a:xfrm>
            <a:off x="5873260" y="1021623"/>
            <a:ext cx="5389200" cy="6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Overpass Light"/>
              <a:buNone/>
            </a:pPr>
            <a:r>
              <a:rPr lang="en" sz="2133">
                <a:solidFill>
                  <a:srgbClr val="000000"/>
                </a:solidFill>
                <a:latin typeface="Red Hat Text"/>
                <a:ea typeface="Red Hat Text"/>
                <a:cs typeface="Red Hat Text"/>
                <a:sym typeface="Red Hat Text"/>
              </a:rPr>
              <a:t>SOFTWARE-DEFINED STORAGE</a:t>
            </a:r>
            <a:endParaRPr sz="24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207" name="Google Shape;1207;p68"/>
          <p:cNvSpPr txBox="1"/>
          <p:nvPr/>
        </p:nvSpPr>
        <p:spPr>
          <a:xfrm>
            <a:off x="6794264" y="3578131"/>
            <a:ext cx="5037200" cy="20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Overpass Light"/>
              <a:buNone/>
            </a:pPr>
            <a:r>
              <a:rPr lang="en" sz="2133">
                <a:solidFill>
                  <a:srgbClr val="000000"/>
                </a:solidFill>
                <a:latin typeface="Red Hat Text"/>
                <a:ea typeface="Red Hat Text"/>
                <a:cs typeface="Red Hat Text"/>
                <a:sym typeface="Red Hat Text"/>
              </a:rPr>
              <a:t> Decoupled SW &amp; HW</a:t>
            </a:r>
            <a:endParaRPr sz="24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531269" marR="0" lvl="1" indent="-224359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7"/>
              <a:buFont typeface="Overpass Light"/>
              <a:buNone/>
            </a:pPr>
            <a:r>
              <a:rPr lang="en" sz="1467" i="0" u="none" strike="noStrike" cap="none">
                <a:solidFill>
                  <a:srgbClr val="000000"/>
                </a:solidFill>
                <a:latin typeface="Red Hat Text"/>
                <a:ea typeface="Red Hat Text"/>
                <a:cs typeface="Red Hat Text"/>
                <a:sym typeface="Red Hat Text"/>
              </a:rPr>
              <a:t>Software Transfer</a:t>
            </a:r>
            <a:endParaRPr sz="2400" i="0" u="none" strike="noStrike" cap="none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531269" marR="0" lvl="1" indent="-224359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7"/>
              <a:buFont typeface="Overpass Light"/>
              <a:buNone/>
            </a:pPr>
            <a:r>
              <a:rPr lang="en" sz="1467" i="0" u="none" strike="noStrike" cap="none">
                <a:solidFill>
                  <a:srgbClr val="000000"/>
                </a:solidFill>
                <a:latin typeface="Red Hat Text"/>
                <a:ea typeface="Red Hat Text"/>
                <a:cs typeface="Red Hat Text"/>
                <a:sym typeface="Red Hat Text"/>
              </a:rPr>
              <a:t>Single Subscription</a:t>
            </a:r>
            <a:endParaRPr sz="2400" i="0" u="none" strike="noStrike" cap="none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Overpass Light"/>
              <a:buNone/>
            </a:pPr>
            <a:r>
              <a:rPr lang="en" sz="2133">
                <a:solidFill>
                  <a:srgbClr val="000000"/>
                </a:solidFill>
                <a:latin typeface="Red Hat Text"/>
                <a:ea typeface="Red Hat Text"/>
                <a:cs typeface="Red Hat Text"/>
                <a:sym typeface="Red Hat Text"/>
              </a:rPr>
              <a:t> Consistent Subscription payments</a:t>
            </a:r>
            <a:endParaRPr sz="24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531269" marR="0" lvl="1" indent="-224359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7"/>
              <a:buFont typeface="Overpass Light"/>
              <a:buNone/>
            </a:pPr>
            <a:r>
              <a:rPr lang="en" sz="1467" i="0" u="none" strike="noStrike" cap="none">
                <a:solidFill>
                  <a:srgbClr val="000000"/>
                </a:solidFill>
                <a:latin typeface="Red Hat Text"/>
                <a:ea typeface="Red Hat Text"/>
                <a:cs typeface="Red Hat Text"/>
                <a:sym typeface="Red Hat Text"/>
              </a:rPr>
              <a:t> Year 1 = Year 3 = Year 5</a:t>
            </a:r>
            <a:endParaRPr sz="2400" i="0" u="none" strike="noStrike" cap="none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Overpass Light"/>
              <a:buNone/>
            </a:pPr>
            <a:r>
              <a:rPr lang="en" sz="2133">
                <a:solidFill>
                  <a:srgbClr val="000000"/>
                </a:solidFill>
                <a:latin typeface="Red Hat Text"/>
                <a:ea typeface="Red Hat Text"/>
                <a:cs typeface="Red Hat Text"/>
                <a:sym typeface="Red Hat Text"/>
              </a:rPr>
              <a:t> Best of Breed HW</a:t>
            </a:r>
            <a:endParaRPr sz="24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531269" marR="0" lvl="1" indent="-224359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7"/>
              <a:buFont typeface="Overpass Light"/>
              <a:buNone/>
            </a:pPr>
            <a:r>
              <a:rPr lang="en" sz="1467" i="0" u="none" strike="noStrike" cap="none">
                <a:solidFill>
                  <a:srgbClr val="000000"/>
                </a:solidFill>
                <a:latin typeface="Red Hat Text"/>
                <a:ea typeface="Red Hat Text"/>
                <a:cs typeface="Red Hat Text"/>
                <a:sym typeface="Red Hat Text"/>
              </a:rPr>
              <a:t>Purchase HW only as needed</a:t>
            </a:r>
            <a:endParaRPr sz="2400" i="0" u="none" strike="noStrike" cap="none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Calibri"/>
              <a:buNone/>
            </a:pPr>
            <a:endParaRPr sz="2133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pic>
        <p:nvPicPr>
          <p:cNvPr id="1208" name="Google Shape;1208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73556" y="1661387"/>
            <a:ext cx="5276400" cy="199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9" name="Google Shape;1209;p6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89829" y="1661387"/>
            <a:ext cx="5586000" cy="1916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10" name="Google Shape;1210;p68"/>
          <p:cNvSpPr txBox="1"/>
          <p:nvPr/>
        </p:nvSpPr>
        <p:spPr>
          <a:xfrm>
            <a:off x="1693440" y="2338024"/>
            <a:ext cx="1298800" cy="3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Overpass Light"/>
              <a:buNone/>
            </a:pPr>
            <a:r>
              <a:rPr lang="en" sz="1600">
                <a:solidFill>
                  <a:srgbClr val="000000"/>
                </a:solidFill>
                <a:latin typeface="Overpass Light"/>
                <a:ea typeface="Overpass Light"/>
                <a:cs typeface="Overpass Light"/>
                <a:sym typeface="Overpass Light"/>
              </a:rPr>
              <a:t>Appliance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1" name="Google Shape;1211;p68"/>
          <p:cNvSpPr txBox="1"/>
          <p:nvPr/>
        </p:nvSpPr>
        <p:spPr>
          <a:xfrm>
            <a:off x="1037811" y="5735864"/>
            <a:ext cx="9904800" cy="41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None/>
            </a:pPr>
            <a:r>
              <a:rPr lang="en" sz="2000" b="1">
                <a:solidFill>
                  <a:srgbClr val="FF0000"/>
                </a:solidFill>
                <a:latin typeface="Red Hat Text"/>
                <a:ea typeface="Red Hat Text"/>
                <a:cs typeface="Red Hat Text"/>
                <a:sym typeface="Red Hat Text"/>
              </a:rPr>
              <a:t>SDS gives huge savings (50%+) </a:t>
            </a:r>
            <a:r>
              <a:rPr lang="en" sz="1867">
                <a:solidFill>
                  <a:srgbClr val="000000"/>
                </a:solidFill>
                <a:latin typeface="Red Hat Text"/>
                <a:ea typeface="Red Hat Text"/>
                <a:cs typeface="Red Hat Text"/>
                <a:sym typeface="Red Hat Text"/>
              </a:rPr>
              <a:t>in TCO due to no migration, no HW lock-in and less admin </a:t>
            </a:r>
            <a:endParaRPr sz="24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212" name="Google Shape;1212;p68"/>
          <p:cNvSpPr/>
          <p:nvPr/>
        </p:nvSpPr>
        <p:spPr>
          <a:xfrm>
            <a:off x="4526401" y="2742517"/>
            <a:ext cx="414800" cy="2028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Font typeface="Calibri"/>
              <a:buNone/>
            </a:pPr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3" name="Google Shape;1213;p68"/>
          <p:cNvSpPr/>
          <p:nvPr/>
        </p:nvSpPr>
        <p:spPr>
          <a:xfrm>
            <a:off x="3851424" y="1750217"/>
            <a:ext cx="414800" cy="2028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Font typeface="Calibri"/>
              <a:buNone/>
            </a:pPr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68"/>
          <p:cNvSpPr/>
          <p:nvPr/>
        </p:nvSpPr>
        <p:spPr>
          <a:xfrm>
            <a:off x="1180689" y="1753168"/>
            <a:ext cx="408800" cy="2028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Font typeface="Calibri"/>
              <a:buNone/>
            </a:pPr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5" name="Google Shape;1215;p68"/>
          <p:cNvSpPr/>
          <p:nvPr/>
        </p:nvSpPr>
        <p:spPr>
          <a:xfrm>
            <a:off x="6683105" y="2262337"/>
            <a:ext cx="416400" cy="2028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Font typeface="Calibri"/>
              <a:buNone/>
            </a:pPr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68"/>
          <p:cNvSpPr/>
          <p:nvPr/>
        </p:nvSpPr>
        <p:spPr>
          <a:xfrm>
            <a:off x="1103427" y="1932464"/>
            <a:ext cx="590000" cy="11392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Font typeface="Calibri"/>
              <a:buNone/>
            </a:pPr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17" name="Google Shape;1217;p68"/>
          <p:cNvGrpSpPr/>
          <p:nvPr/>
        </p:nvGrpSpPr>
        <p:grpSpPr>
          <a:xfrm>
            <a:off x="10722149" y="2120967"/>
            <a:ext cx="1253744" cy="302463"/>
            <a:chOff x="3856783" y="1457896"/>
            <a:chExt cx="956181" cy="230700"/>
          </a:xfrm>
        </p:grpSpPr>
        <p:sp>
          <p:nvSpPr>
            <p:cNvPr id="1218" name="Google Shape;1218;p68"/>
            <p:cNvSpPr/>
            <p:nvPr/>
          </p:nvSpPr>
          <p:spPr>
            <a:xfrm>
              <a:off x="3856783" y="1533795"/>
              <a:ext cx="91200" cy="789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67"/>
                <a:buFont typeface="Calibri"/>
                <a:buNone/>
              </a:pPr>
              <a:endParaRPr sz="1867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9" name="Google Shape;1219;p68"/>
            <p:cNvSpPr txBox="1"/>
            <p:nvPr/>
          </p:nvSpPr>
          <p:spPr>
            <a:xfrm>
              <a:off x="3982864" y="1457896"/>
              <a:ext cx="830100" cy="23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25" rIns="121900" bIns="609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666666"/>
                </a:buClr>
                <a:buSzPts val="1333"/>
                <a:buFont typeface="Overpass"/>
                <a:buNone/>
              </a:pPr>
              <a:r>
                <a:rPr lang="en" sz="1333" b="1">
                  <a:solidFill>
                    <a:srgbClr val="666666"/>
                  </a:solidFill>
                  <a:latin typeface="Overpass"/>
                  <a:ea typeface="Overpass"/>
                  <a:cs typeface="Overpass"/>
                  <a:sym typeface="Overpass"/>
                </a:rPr>
                <a:t>Migration</a:t>
              </a:r>
              <a:endParaRPr sz="1333" b="1">
                <a:solidFill>
                  <a:srgbClr val="666666"/>
                </a:solidFill>
                <a:latin typeface="Overpass"/>
                <a:ea typeface="Overpass"/>
                <a:cs typeface="Overpass"/>
                <a:sym typeface="Overpass"/>
              </a:endParaRPr>
            </a:p>
          </p:txBody>
        </p:sp>
      </p:grpSp>
      <p:sp>
        <p:nvSpPr>
          <p:cNvPr id="1220" name="Google Shape;1220;p68"/>
          <p:cNvSpPr txBox="1"/>
          <p:nvPr/>
        </p:nvSpPr>
        <p:spPr>
          <a:xfrm>
            <a:off x="5143867" y="1836100"/>
            <a:ext cx="1094400" cy="3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33"/>
              <a:buFont typeface="Overpass"/>
              <a:buNone/>
            </a:pPr>
            <a:r>
              <a:rPr lang="en" sz="1333" b="1">
                <a:solidFill>
                  <a:srgbClr val="666666"/>
                </a:solidFill>
                <a:latin typeface="Overpass"/>
                <a:ea typeface="Overpass"/>
                <a:cs typeface="Overpass"/>
                <a:sym typeface="Overpass"/>
              </a:rPr>
              <a:t>Migration</a:t>
            </a:r>
            <a:endParaRPr sz="1333" b="1">
              <a:solidFill>
                <a:srgbClr val="666666"/>
              </a:solidFill>
              <a:latin typeface="Overpass"/>
              <a:ea typeface="Overpass"/>
              <a:cs typeface="Overpass"/>
              <a:sym typeface="Overpass"/>
            </a:endParaRPr>
          </a:p>
        </p:txBody>
      </p:sp>
      <p:sp>
        <p:nvSpPr>
          <p:cNvPr id="1221" name="Google Shape;1221;p68"/>
          <p:cNvSpPr/>
          <p:nvPr/>
        </p:nvSpPr>
        <p:spPr>
          <a:xfrm>
            <a:off x="5106833" y="1941275"/>
            <a:ext cx="119600" cy="1036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Font typeface="Calibri"/>
              <a:buNone/>
            </a:pPr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2" name="Google Shape;1222;p68"/>
          <p:cNvSpPr txBox="1"/>
          <p:nvPr/>
        </p:nvSpPr>
        <p:spPr>
          <a:xfrm>
            <a:off x="1646811" y="395129"/>
            <a:ext cx="8686800" cy="9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SDS Benefits</a:t>
            </a:r>
            <a:endParaRPr sz="26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67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67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223" name="Google Shape;1223;p68"/>
          <p:cNvSpPr txBox="1">
            <a:spLocks noGrp="1"/>
          </p:cNvSpPr>
          <p:nvPr>
            <p:ph type="subTitle" idx="1"/>
          </p:nvPr>
        </p:nvSpPr>
        <p:spPr>
          <a:xfrm>
            <a:off x="447775" y="55441"/>
            <a:ext cx="5148900" cy="816300"/>
          </a:xfrm>
          <a:prstGeom prst="rect">
            <a:avLst/>
          </a:prstGeom>
        </p:spPr>
        <p:txBody>
          <a:bodyPr spcFirstLastPara="1" wrap="square" lIns="438900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4" name="Google Shape;1224;p68"/>
          <p:cNvSpPr txBox="1">
            <a:spLocks noGrp="1"/>
          </p:cNvSpPr>
          <p:nvPr>
            <p:ph type="sldNum" idx="12"/>
          </p:nvPr>
        </p:nvSpPr>
        <p:spPr>
          <a:xfrm>
            <a:off x="81975" y="6169556"/>
            <a:ext cx="731700" cy="143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1225" name="Google Shape;1225;p68"/>
          <p:cNvSpPr txBox="1">
            <a:spLocks noGrp="1"/>
          </p:cNvSpPr>
          <p:nvPr>
            <p:ph type="subTitle" idx="2"/>
          </p:nvPr>
        </p:nvSpPr>
        <p:spPr>
          <a:xfrm>
            <a:off x="885050" y="6169550"/>
            <a:ext cx="8002500" cy="5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ed Hat -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EE0000"/>
      </a:accent1>
      <a:accent2>
        <a:srgbClr val="CC0000"/>
      </a:accent2>
      <a:accent3>
        <a:srgbClr val="A30000"/>
      </a:accent3>
      <a:accent4>
        <a:srgbClr val="820000"/>
      </a:accent4>
      <a:accent5>
        <a:srgbClr val="BFBFBF"/>
      </a:accent5>
      <a:accent6>
        <a:srgbClr val="808080"/>
      </a:accent6>
      <a:hlink>
        <a:srgbClr val="EE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1689</Words>
  <Application>Microsoft Macintosh PowerPoint</Application>
  <PresentationFormat>Grand écran</PresentationFormat>
  <Paragraphs>402</Paragraphs>
  <Slides>41</Slides>
  <Notes>41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41</vt:i4>
      </vt:variant>
    </vt:vector>
  </HeadingPairs>
  <TitlesOfParts>
    <vt:vector size="55" baseType="lpstr">
      <vt:lpstr>Calibri</vt:lpstr>
      <vt:lpstr>Cambria</vt:lpstr>
      <vt:lpstr>Red Hat Text Medium</vt:lpstr>
      <vt:lpstr>Overpass Light</vt:lpstr>
      <vt:lpstr>Arial</vt:lpstr>
      <vt:lpstr>Overpass SemiBold</vt:lpstr>
      <vt:lpstr>Red Hat Text</vt:lpstr>
      <vt:lpstr>Red Hat Display</vt:lpstr>
      <vt:lpstr>Noto Sans Symbols</vt:lpstr>
      <vt:lpstr>Proxima Nova</vt:lpstr>
      <vt:lpstr>Merriweather Sans</vt:lpstr>
      <vt:lpstr>Overpass</vt:lpstr>
      <vt:lpstr>Red Hat Display Medium</vt:lpstr>
      <vt:lpstr>Red Hat - Light</vt:lpstr>
      <vt:lpstr>SDS et stockage Objet : La modernisation du stockage avec Red Hat Ceph Storage</vt:lpstr>
      <vt:lpstr>Présentation PowerPoint</vt:lpstr>
      <vt:lpstr>Solutions 100% OPEN SOURCE pour l’entreprise</vt:lpstr>
      <vt:lpstr>Présentation PowerPoint</vt:lpstr>
      <vt:lpstr>Red Hat Open Hybrid Cloud portfolio 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CEPH COMMUNITY</vt:lpstr>
      <vt:lpstr>Présentation PowerPoint</vt:lpstr>
      <vt:lpstr>Ceph Architecture Overview</vt:lpstr>
      <vt:lpstr>Ceph Architecture Components</vt:lpstr>
      <vt:lpstr>RHCS Design : Examples</vt:lpstr>
      <vt:lpstr>Présentation PowerPoint</vt:lpstr>
      <vt:lpstr>Object storage … the standard S3 </vt:lpstr>
      <vt:lpstr>S3 clients</vt:lpstr>
      <vt:lpstr>Object storage  benefits </vt:lpstr>
      <vt:lpstr>Object Storage </vt:lpstr>
      <vt:lpstr>Object storage: Data backup infrastructure</vt:lpstr>
      <vt:lpstr>Object storage as a service</vt:lpstr>
      <vt:lpstr>Object storage—Red Hat data analytics infrastructure</vt:lpstr>
      <vt:lpstr>RGW  Features </vt:lpstr>
      <vt:lpstr>S3 Federation et Multi Sites </vt:lpstr>
      <vt:lpstr>Object storage : Example</vt:lpstr>
      <vt:lpstr>Présentation PowerPoint</vt:lpstr>
      <vt:lpstr>Présentation PowerPoint</vt:lpstr>
      <vt:lpstr>Présentation PowerPoint</vt:lpstr>
      <vt:lpstr>Complete and unified storage for OpenStack </vt:lpstr>
      <vt:lpstr>Présentation PowerPoint</vt:lpstr>
      <vt:lpstr>Openshift Container Storage (OCS)</vt:lpstr>
      <vt:lpstr>OCS : Multi Cloud Gateway (Noobaa) </vt:lpstr>
      <vt:lpstr>Présentation PowerPoint</vt:lpstr>
      <vt:lpstr>RHCS Technical Benefits </vt:lpstr>
      <vt:lpstr>Présentation PowerPoint</vt:lpstr>
      <vt:lpstr>Marché MENESRI: Red Hat - Groupe Logiciel</vt:lpstr>
      <vt:lpstr>Offres spécifiques pour les Campus, Labos,...</vt:lpstr>
      <vt:lpstr>Quelques références universitaires...</vt:lpstr>
      <vt:lpstr>Merci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SDS et stockage Objet : La modernisation du stockage avec Red Hat Ceph Storage</dc:title>
  <cp:lastModifiedBy>Microsoft Office User</cp:lastModifiedBy>
  <cp:revision>1</cp:revision>
  <dcterms:modified xsi:type="dcterms:W3CDTF">2020-11-06T09:43:44Z</dcterms:modified>
</cp:coreProperties>
</file>